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Lato" panose="020B0604020202020204" charset="0"/>
      <p:regular r:id="rId20"/>
      <p:bold r:id="rId21"/>
      <p:italic r:id="rId22"/>
      <p:boldItalic r:id="rId23"/>
    </p:embeddedFont>
    <p:embeddedFont>
      <p:font typeface="Montserrat" panose="020B0604020202020204" charset="0"/>
      <p:regular r:id="rId24"/>
      <p:bold r:id="rId25"/>
      <p:italic r:id="rId26"/>
      <p:boldItalic r:id="rId27"/>
    </p:embeddedFont>
    <p:embeddedFont>
      <p:font typeface="Roboto" panose="020B060402020202020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2" name="Shape 13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2" name="Shape 20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Shape 2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2" name="Shape 21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Shape 2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9" name="Shape 219"/>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Shape 2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6" name="Shape 226"/>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Shape 2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4" name="Shape 23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Shape 2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2" name="Shape 24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Shape 2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0" name="Shape 25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000000"/>
                </a:solidFill>
                <a:latin typeface="Arial"/>
                <a:ea typeface="Arial"/>
                <a:cs typeface="Arial"/>
                <a:sym typeface="Arial"/>
              </a:rPr>
              <a:t>Don’t say temp sensor</a:t>
            </a: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Shape 2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8" name="Shape 25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9" name="Shape 139"/>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7" name="Shape 147"/>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Shape 1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Shape 15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Shape 1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6" name="Shape 166"/>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Shape 1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4" name="Shape 17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Shape 1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1" name="Shape 181"/>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000000"/>
                </a:solidFill>
                <a:latin typeface="Arial"/>
                <a:ea typeface="Arial"/>
                <a:cs typeface="Arial"/>
                <a:sym typeface="Arial"/>
              </a:rPr>
              <a:t>Change temp sensor to RTC</a:t>
            </a:r>
            <a:endParaRPr sz="11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8" name="Shape 1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Shape 1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5" name="Shape 195"/>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p:nvPr/>
        </p:nvSpPr>
        <p:spPr>
          <a:xfrm rot="5400000">
            <a:off x="7500300" y="505"/>
            <a:ext cx="1643700" cy="1643700"/>
          </a:xfrm>
          <a:prstGeom prst="diagStripe">
            <a:avLst>
              <a:gd name="adj" fmla="val 0"/>
            </a:avLst>
          </a:prstGeom>
          <a:solidFill>
            <a:schemeClr val="lt1">
              <a:alpha val="2745"/>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 name="Shape 11"/>
          <p:cNvGrpSpPr/>
          <p:nvPr/>
        </p:nvGrpSpPr>
        <p:grpSpPr>
          <a:xfrm>
            <a:off x="0" y="490"/>
            <a:ext cx="5153705" cy="5134399"/>
            <a:chOff x="0" y="75"/>
            <a:chExt cx="5153705" cy="5152950"/>
          </a:xfrm>
        </p:grpSpPr>
        <p:sp>
          <p:nvSpPr>
            <p:cNvPr id="12" name="Shape 12"/>
            <p:cNvSpPr/>
            <p:nvPr/>
          </p:nvSpPr>
          <p:spPr>
            <a:xfrm rot="-5400000">
              <a:off x="455" y="-225"/>
              <a:ext cx="5152800" cy="5153700"/>
            </a:xfrm>
            <a:prstGeom prst="diagStripe">
              <a:avLst>
                <a:gd name="adj" fmla="val 50000"/>
              </a:avLst>
            </a:prstGeom>
            <a:solidFill>
              <a:schemeClr val="lt1">
                <a:alpha val="2745"/>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Shape 13"/>
            <p:cNvSpPr/>
            <p:nvPr/>
          </p:nvSpPr>
          <p:spPr>
            <a:xfrm rot="-5400000">
              <a:off x="150" y="1145825"/>
              <a:ext cx="3996600" cy="3996900"/>
            </a:xfrm>
            <a:prstGeom prst="diagStripe">
              <a:avLst>
                <a:gd name="adj" fmla="val 58774"/>
              </a:avLst>
            </a:prstGeom>
            <a:solidFill>
              <a:schemeClr val="lt1">
                <a:alpha val="2745"/>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Shape 14"/>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Shape 15"/>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 name="Shape 16"/>
          <p:cNvSpPr txBox="1">
            <a:spLocks noGrp="1"/>
          </p:cNvSpPr>
          <p:nvPr>
            <p:ph type="ctrTitle"/>
          </p:nvPr>
        </p:nvSpPr>
        <p:spPr>
          <a:xfrm>
            <a:off x="3537150" y="1578400"/>
            <a:ext cx="5017500" cy="15789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lt1"/>
              </a:buClr>
              <a:buSzPts val="4000"/>
              <a:buFont typeface="Montserrat"/>
              <a:buNone/>
              <a:defRPr sz="40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4000"/>
              <a:buFont typeface="Montserrat"/>
              <a:buNone/>
              <a:defRPr sz="40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4000"/>
              <a:buFont typeface="Montserrat"/>
              <a:buNone/>
              <a:defRPr sz="40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4000"/>
              <a:buFont typeface="Montserrat"/>
              <a:buNone/>
              <a:defRPr sz="40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4000"/>
              <a:buFont typeface="Montserrat"/>
              <a:buNone/>
              <a:defRPr sz="40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4000"/>
              <a:buFont typeface="Montserrat"/>
              <a:buNone/>
              <a:defRPr sz="40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4000"/>
              <a:buFont typeface="Montserrat"/>
              <a:buNone/>
              <a:defRPr sz="40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4000"/>
              <a:buFont typeface="Montserrat"/>
              <a:buNone/>
              <a:defRPr sz="40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4000"/>
              <a:buFont typeface="Montserrat"/>
              <a:buNone/>
              <a:defRPr sz="4000" b="0" i="0" u="none" strike="noStrike" cap="none">
                <a:solidFill>
                  <a:schemeClr val="lt1"/>
                </a:solidFill>
                <a:latin typeface="Montserrat"/>
                <a:ea typeface="Montserrat"/>
                <a:cs typeface="Montserrat"/>
                <a:sym typeface="Montserrat"/>
              </a:defRPr>
            </a:lvl9pPr>
          </a:lstStyle>
          <a:p>
            <a:endParaRPr/>
          </a:p>
        </p:txBody>
      </p:sp>
      <p:sp>
        <p:nvSpPr>
          <p:cNvPr id="17" name="Shape 17"/>
          <p:cNvSpPr txBox="1">
            <a:spLocks noGrp="1"/>
          </p:cNvSpPr>
          <p:nvPr>
            <p:ph type="subTitle" idx="1"/>
          </p:nvPr>
        </p:nvSpPr>
        <p:spPr>
          <a:xfrm>
            <a:off x="5083950" y="3924925"/>
            <a:ext cx="3470700" cy="5061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lt1"/>
              </a:buClr>
              <a:buSzPts val="1300"/>
              <a:buFont typeface="Lato"/>
              <a:buNone/>
              <a:defRPr sz="1300" b="0" i="0" u="none" strike="noStrike" cap="none">
                <a:solidFill>
                  <a:schemeClr val="lt1"/>
                </a:solidFill>
                <a:latin typeface="Lato"/>
                <a:ea typeface="Lato"/>
                <a:cs typeface="Lato"/>
                <a:sym typeface="Lato"/>
              </a:defRPr>
            </a:lvl1pPr>
            <a:lvl2pPr marR="0" lvl="1" algn="l" rtl="0">
              <a:lnSpc>
                <a:spcPct val="100000"/>
              </a:lnSpc>
              <a:spcBef>
                <a:spcPts val="0"/>
              </a:spcBef>
              <a:spcAft>
                <a:spcPts val="0"/>
              </a:spcAft>
              <a:buClr>
                <a:schemeClr val="lt1"/>
              </a:buClr>
              <a:buSzPts val="1300"/>
              <a:buFont typeface="Lato"/>
              <a:buNone/>
              <a:defRPr sz="1300" b="0" i="0" u="none" strike="noStrike" cap="none">
                <a:solidFill>
                  <a:schemeClr val="lt1"/>
                </a:solidFill>
                <a:latin typeface="Lato"/>
                <a:ea typeface="Lato"/>
                <a:cs typeface="Lato"/>
                <a:sym typeface="Lato"/>
              </a:defRPr>
            </a:lvl2pPr>
            <a:lvl3pPr marR="0" lvl="2" algn="l" rtl="0">
              <a:lnSpc>
                <a:spcPct val="100000"/>
              </a:lnSpc>
              <a:spcBef>
                <a:spcPts val="0"/>
              </a:spcBef>
              <a:spcAft>
                <a:spcPts val="0"/>
              </a:spcAft>
              <a:buClr>
                <a:schemeClr val="lt1"/>
              </a:buClr>
              <a:buSzPts val="1300"/>
              <a:buFont typeface="Lato"/>
              <a:buNone/>
              <a:defRPr sz="1300" b="0" i="0" u="none" strike="noStrike" cap="none">
                <a:solidFill>
                  <a:schemeClr val="lt1"/>
                </a:solidFill>
                <a:latin typeface="Lato"/>
                <a:ea typeface="Lato"/>
                <a:cs typeface="Lato"/>
                <a:sym typeface="Lato"/>
              </a:defRPr>
            </a:lvl3pPr>
            <a:lvl4pPr marR="0" lvl="3" algn="l" rtl="0">
              <a:lnSpc>
                <a:spcPct val="100000"/>
              </a:lnSpc>
              <a:spcBef>
                <a:spcPts val="0"/>
              </a:spcBef>
              <a:spcAft>
                <a:spcPts val="0"/>
              </a:spcAft>
              <a:buClr>
                <a:schemeClr val="lt1"/>
              </a:buClr>
              <a:buSzPts val="1300"/>
              <a:buFont typeface="Lato"/>
              <a:buNone/>
              <a:defRPr sz="1300" b="0" i="0" u="none" strike="noStrike" cap="none">
                <a:solidFill>
                  <a:schemeClr val="lt1"/>
                </a:solidFill>
                <a:latin typeface="Lato"/>
                <a:ea typeface="Lato"/>
                <a:cs typeface="Lato"/>
                <a:sym typeface="Lato"/>
              </a:defRPr>
            </a:lvl4pPr>
            <a:lvl5pPr marR="0" lvl="4" algn="l" rtl="0">
              <a:lnSpc>
                <a:spcPct val="100000"/>
              </a:lnSpc>
              <a:spcBef>
                <a:spcPts val="0"/>
              </a:spcBef>
              <a:spcAft>
                <a:spcPts val="0"/>
              </a:spcAft>
              <a:buClr>
                <a:schemeClr val="lt1"/>
              </a:buClr>
              <a:buSzPts val="1300"/>
              <a:buFont typeface="Lato"/>
              <a:buNone/>
              <a:defRPr sz="1300" b="0" i="0" u="none" strike="noStrike" cap="none">
                <a:solidFill>
                  <a:schemeClr val="lt1"/>
                </a:solidFill>
                <a:latin typeface="Lato"/>
                <a:ea typeface="Lato"/>
                <a:cs typeface="Lato"/>
                <a:sym typeface="Lato"/>
              </a:defRPr>
            </a:lvl5pPr>
            <a:lvl6pPr marR="0" lvl="5" algn="l" rtl="0">
              <a:lnSpc>
                <a:spcPct val="100000"/>
              </a:lnSpc>
              <a:spcBef>
                <a:spcPts val="0"/>
              </a:spcBef>
              <a:spcAft>
                <a:spcPts val="0"/>
              </a:spcAft>
              <a:buClr>
                <a:schemeClr val="lt1"/>
              </a:buClr>
              <a:buSzPts val="1300"/>
              <a:buFont typeface="Lato"/>
              <a:buNone/>
              <a:defRPr sz="1300" b="0" i="0" u="none" strike="noStrike" cap="none">
                <a:solidFill>
                  <a:schemeClr val="lt1"/>
                </a:solidFill>
                <a:latin typeface="Lato"/>
                <a:ea typeface="Lato"/>
                <a:cs typeface="Lato"/>
                <a:sym typeface="Lato"/>
              </a:defRPr>
            </a:lvl6pPr>
            <a:lvl7pPr marR="0" lvl="6" algn="l" rtl="0">
              <a:lnSpc>
                <a:spcPct val="100000"/>
              </a:lnSpc>
              <a:spcBef>
                <a:spcPts val="0"/>
              </a:spcBef>
              <a:spcAft>
                <a:spcPts val="0"/>
              </a:spcAft>
              <a:buClr>
                <a:schemeClr val="lt1"/>
              </a:buClr>
              <a:buSzPts val="1300"/>
              <a:buFont typeface="Lato"/>
              <a:buNone/>
              <a:defRPr sz="1300" b="0" i="0" u="none" strike="noStrike" cap="none">
                <a:solidFill>
                  <a:schemeClr val="lt1"/>
                </a:solidFill>
                <a:latin typeface="Lato"/>
                <a:ea typeface="Lato"/>
                <a:cs typeface="Lato"/>
                <a:sym typeface="Lato"/>
              </a:defRPr>
            </a:lvl7pPr>
            <a:lvl8pPr marR="0" lvl="7" algn="l" rtl="0">
              <a:lnSpc>
                <a:spcPct val="100000"/>
              </a:lnSpc>
              <a:spcBef>
                <a:spcPts val="0"/>
              </a:spcBef>
              <a:spcAft>
                <a:spcPts val="0"/>
              </a:spcAft>
              <a:buClr>
                <a:schemeClr val="lt1"/>
              </a:buClr>
              <a:buSzPts val="1300"/>
              <a:buFont typeface="Lato"/>
              <a:buNone/>
              <a:defRPr sz="1300" b="0" i="0" u="none" strike="noStrike" cap="none">
                <a:solidFill>
                  <a:schemeClr val="lt1"/>
                </a:solidFill>
                <a:latin typeface="Lato"/>
                <a:ea typeface="Lato"/>
                <a:cs typeface="Lato"/>
                <a:sym typeface="Lato"/>
              </a:defRPr>
            </a:lvl8pPr>
            <a:lvl9pPr marR="0" lvl="8" algn="l" rtl="0">
              <a:lnSpc>
                <a:spcPct val="100000"/>
              </a:lnSpc>
              <a:spcBef>
                <a:spcPts val="0"/>
              </a:spcBef>
              <a:spcAft>
                <a:spcPts val="0"/>
              </a:spcAft>
              <a:buClr>
                <a:schemeClr val="lt1"/>
              </a:buClr>
              <a:buSzPts val="1300"/>
              <a:buFont typeface="Lato"/>
              <a:buNone/>
              <a:defRPr sz="1300" b="0" i="0" u="none" strike="noStrike" cap="none">
                <a:solidFill>
                  <a:schemeClr val="lt1"/>
                </a:solidFill>
                <a:latin typeface="Lato"/>
                <a:ea typeface="Lato"/>
                <a:cs typeface="Lato"/>
                <a:sym typeface="Lato"/>
              </a:defRPr>
            </a:lvl9pPr>
          </a:lstStyle>
          <a:p>
            <a:endParaRPr/>
          </a:p>
        </p:txBody>
      </p:sp>
      <p:sp>
        <p:nvSpPr>
          <p:cNvPr id="18" name="Shape 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Shape 106"/>
          <p:cNvGrpSpPr/>
          <p:nvPr/>
        </p:nvGrpSpPr>
        <p:grpSpPr>
          <a:xfrm>
            <a:off x="4406400" y="0"/>
            <a:ext cx="4737600" cy="5143065"/>
            <a:chOff x="4406400" y="0"/>
            <a:chExt cx="4737600" cy="5143065"/>
          </a:xfrm>
        </p:grpSpPr>
        <p:sp>
          <p:nvSpPr>
            <p:cNvPr id="107" name="Shape 107"/>
            <p:cNvSpPr/>
            <p:nvPr/>
          </p:nvSpPr>
          <p:spPr>
            <a:xfrm rot="5400000">
              <a:off x="4408200" y="-1800"/>
              <a:ext cx="47340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Shape 108"/>
            <p:cNvSpPr/>
            <p:nvPr/>
          </p:nvSpPr>
          <p:spPr>
            <a:xfrm rot="5400000">
              <a:off x="4841125" y="5700"/>
              <a:ext cx="42981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Shape 109"/>
            <p:cNvSpPr/>
            <p:nvPr/>
          </p:nvSpPr>
          <p:spPr>
            <a:xfrm rot="-5400000">
              <a:off x="5618399" y="123646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Shape 110"/>
            <p:cNvSpPr/>
            <p:nvPr/>
          </p:nvSpPr>
          <p:spPr>
            <a:xfrm flipH="1">
              <a:off x="5849857" y="14439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Shape 111"/>
            <p:cNvSpPr/>
            <p:nvPr/>
          </p:nvSpPr>
          <p:spPr>
            <a:xfrm rot="-5400000">
              <a:off x="5987081" y="24694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Shape 112"/>
            <p:cNvSpPr/>
            <p:nvPr/>
          </p:nvSpPr>
          <p:spPr>
            <a:xfrm flipH="1">
              <a:off x="6222115" y="267695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Shape 113"/>
            <p:cNvSpPr/>
            <p:nvPr/>
          </p:nvSpPr>
          <p:spPr>
            <a:xfrm rot="-5400000">
              <a:off x="6675341" y="186201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Shape 1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Shape 115"/>
            <p:cNvSpPr/>
            <p:nvPr/>
          </p:nvSpPr>
          <p:spPr>
            <a:xfrm rot="-5400000">
              <a:off x="6861141" y="247781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Shape 116"/>
            <p:cNvSpPr/>
            <p:nvPr/>
          </p:nvSpPr>
          <p:spPr>
            <a:xfrm flipH="1">
              <a:off x="7965266" y="269296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Shape 117"/>
            <p:cNvSpPr/>
            <p:nvPr/>
          </p:nvSpPr>
          <p:spPr>
            <a:xfrm flipH="1">
              <a:off x="8145082" y="330875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Shape 118"/>
            <p:cNvSpPr/>
            <p:nvPr/>
          </p:nvSpPr>
          <p:spPr>
            <a:xfrm rot="-5400000">
              <a:off x="7047599" y="309501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Shape 119"/>
            <p:cNvSpPr/>
            <p:nvPr/>
          </p:nvSpPr>
          <p:spPr>
            <a:xfrm flipH="1">
              <a:off x="7276649" y="330250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Shape 120"/>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Shape 121"/>
            <p:cNvSpPr/>
            <p:nvPr/>
          </p:nvSpPr>
          <p:spPr>
            <a:xfrm flipH="1">
              <a:off x="7462448" y="391829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Shape 122"/>
            <p:cNvSpPr/>
            <p:nvPr/>
          </p:nvSpPr>
          <p:spPr>
            <a:xfrm rot="-5400000">
              <a:off x="8102491" y="371847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Shape 123"/>
            <p:cNvSpPr/>
            <p:nvPr/>
          </p:nvSpPr>
          <p:spPr>
            <a:xfrm flipH="1">
              <a:off x="8334533" y="392596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 name="Shape 124"/>
            <p:cNvSpPr/>
            <p:nvPr/>
          </p:nvSpPr>
          <p:spPr>
            <a:xfrm rot="-5400000">
              <a:off x="8288290" y="43342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5" name="Shape 125"/>
          <p:cNvSpPr txBox="1">
            <a:spLocks noGrp="1"/>
          </p:cNvSpPr>
          <p:nvPr>
            <p:ph type="title" hasCustomPrompt="1"/>
          </p:nvPr>
        </p:nvSpPr>
        <p:spPr>
          <a:xfrm>
            <a:off x="823850" y="1284675"/>
            <a:ext cx="4776000" cy="13008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lt1"/>
              </a:buClr>
              <a:buSzPts val="8000"/>
              <a:buFont typeface="Montserrat"/>
              <a:buNone/>
              <a:defRPr sz="80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8000"/>
              <a:buFont typeface="Montserrat"/>
              <a:buNone/>
              <a:defRPr sz="80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8000"/>
              <a:buFont typeface="Montserrat"/>
              <a:buNone/>
              <a:defRPr sz="80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8000"/>
              <a:buFont typeface="Montserrat"/>
              <a:buNone/>
              <a:defRPr sz="80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8000"/>
              <a:buFont typeface="Montserrat"/>
              <a:buNone/>
              <a:defRPr sz="80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8000"/>
              <a:buFont typeface="Montserrat"/>
              <a:buNone/>
              <a:defRPr sz="80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8000"/>
              <a:buFont typeface="Montserrat"/>
              <a:buNone/>
              <a:defRPr sz="80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8000"/>
              <a:buFont typeface="Montserrat"/>
              <a:buNone/>
              <a:defRPr sz="80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8000"/>
              <a:buFont typeface="Montserrat"/>
              <a:buNone/>
              <a:defRPr sz="8000" b="0" i="0" u="none" strike="noStrike" cap="none">
                <a:solidFill>
                  <a:schemeClr val="lt1"/>
                </a:solidFill>
                <a:latin typeface="Montserrat"/>
                <a:ea typeface="Montserrat"/>
                <a:cs typeface="Montserrat"/>
                <a:sym typeface="Montserrat"/>
              </a:defRPr>
            </a:lvl9pPr>
          </a:lstStyle>
          <a:p>
            <a:r>
              <a:t>xx%</a:t>
            </a:r>
          </a:p>
        </p:txBody>
      </p:sp>
      <p:sp>
        <p:nvSpPr>
          <p:cNvPr id="126" name="Shape 126"/>
          <p:cNvSpPr txBox="1">
            <a:spLocks noGrp="1"/>
          </p:cNvSpPr>
          <p:nvPr>
            <p:ph type="body" idx="1"/>
          </p:nvPr>
        </p:nvSpPr>
        <p:spPr>
          <a:xfrm>
            <a:off x="823850" y="2643124"/>
            <a:ext cx="4776000" cy="1218900"/>
          </a:xfrm>
          <a:prstGeom prst="rect">
            <a:avLst/>
          </a:prstGeom>
          <a:noFill/>
          <a:ln>
            <a:noFill/>
          </a:ln>
        </p:spPr>
        <p:txBody>
          <a:bodyPr spcFirstLastPara="1" wrap="square" lIns="91425" tIns="91425" rIns="91425" bIns="91425" anchor="t" anchorCtr="0"/>
          <a:lstStyle>
            <a:lvl1pPr marL="457200" marR="0" lvl="0" indent="-311150" algn="l" rtl="0">
              <a:lnSpc>
                <a:spcPct val="115000"/>
              </a:lnSpc>
              <a:spcBef>
                <a:spcPts val="0"/>
              </a:spcBef>
              <a:spcAft>
                <a:spcPts val="0"/>
              </a:spcAft>
              <a:buClr>
                <a:schemeClr val="lt1"/>
              </a:buClr>
              <a:buSzPts val="1300"/>
              <a:buFont typeface="Lato"/>
              <a:buChar char="●"/>
              <a:defRPr sz="1300" b="0" i="0" u="none" strike="noStrike" cap="none">
                <a:solidFill>
                  <a:schemeClr val="lt1"/>
                </a:solidFill>
                <a:latin typeface="Lato"/>
                <a:ea typeface="Lato"/>
                <a:cs typeface="Lato"/>
                <a:sym typeface="Lato"/>
              </a:defRPr>
            </a:lvl1pPr>
            <a:lvl2pPr marL="914400" marR="0" lvl="1"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2pPr>
            <a:lvl3pPr marL="1371600" marR="0" lvl="2"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3pPr>
            <a:lvl4pPr marL="1828800" marR="0" lvl="3"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4pPr>
            <a:lvl5pPr marL="2286000" marR="0" lvl="4"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5pPr>
            <a:lvl6pPr marL="2743200" marR="0" lvl="5"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6pPr>
            <a:lvl7pPr marL="3200400" marR="0" lvl="6"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7pPr>
            <a:lvl8pPr marL="3657600" marR="0" lvl="7"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8pPr>
            <a:lvl9pPr marL="4114800" marR="0" lvl="8" indent="-298450" algn="l" rtl="0">
              <a:lnSpc>
                <a:spcPct val="115000"/>
              </a:lnSpc>
              <a:spcBef>
                <a:spcPts val="160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9pPr>
          </a:lstStyle>
          <a:p>
            <a:endParaRPr/>
          </a:p>
        </p:txBody>
      </p:sp>
      <p:sp>
        <p:nvSpPr>
          <p:cNvPr id="127" name="Shape 1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Shape 1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grpSp>
        <p:nvGrpSpPr>
          <p:cNvPr id="20" name="Shape 20"/>
          <p:cNvGrpSpPr/>
          <p:nvPr/>
        </p:nvGrpSpPr>
        <p:grpSpPr>
          <a:xfrm>
            <a:off x="0" y="381001"/>
            <a:ext cx="1037850" cy="1016288"/>
            <a:chOff x="0" y="381001"/>
            <a:chExt cx="1037850" cy="1016288"/>
          </a:xfrm>
        </p:grpSpPr>
        <p:sp>
          <p:nvSpPr>
            <p:cNvPr id="21" name="Shape 21"/>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Shape 2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3" name="Shape 23"/>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endParaRPr/>
          </a:p>
        </p:txBody>
      </p:sp>
      <p:sp>
        <p:nvSpPr>
          <p:cNvPr id="24" name="Shape 24"/>
          <p:cNvSpPr txBox="1">
            <a:spLocks noGrp="1"/>
          </p:cNvSpPr>
          <p:nvPr>
            <p:ph type="body" idx="1"/>
          </p:nvPr>
        </p:nvSpPr>
        <p:spPr>
          <a:xfrm>
            <a:off x="1297500" y="1567550"/>
            <a:ext cx="7038900" cy="2911200"/>
          </a:xfrm>
          <a:prstGeom prst="rect">
            <a:avLst/>
          </a:prstGeom>
          <a:noFill/>
          <a:ln>
            <a:noFill/>
          </a:ln>
        </p:spPr>
        <p:txBody>
          <a:bodyPr spcFirstLastPara="1" wrap="square" lIns="91425" tIns="91425" rIns="91425" bIns="91425" anchor="t" anchorCtr="0"/>
          <a:lstStyle>
            <a:lvl1pPr marL="457200" marR="0" lvl="0" indent="-311150" algn="l" rtl="0">
              <a:lnSpc>
                <a:spcPct val="115000"/>
              </a:lnSpc>
              <a:spcBef>
                <a:spcPts val="0"/>
              </a:spcBef>
              <a:spcAft>
                <a:spcPts val="0"/>
              </a:spcAft>
              <a:buClr>
                <a:schemeClr val="lt1"/>
              </a:buClr>
              <a:buSzPts val="1300"/>
              <a:buFont typeface="Lato"/>
              <a:buChar char="●"/>
              <a:defRPr sz="1300" b="0" i="0" u="none" strike="noStrike" cap="none">
                <a:solidFill>
                  <a:schemeClr val="lt1"/>
                </a:solidFill>
                <a:latin typeface="Lato"/>
                <a:ea typeface="Lato"/>
                <a:cs typeface="Lato"/>
                <a:sym typeface="Lato"/>
              </a:defRPr>
            </a:lvl1pPr>
            <a:lvl2pPr marL="914400" marR="0" lvl="1"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2pPr>
            <a:lvl3pPr marL="1371600" marR="0" lvl="2"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3pPr>
            <a:lvl4pPr marL="1828800" marR="0" lvl="3"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4pPr>
            <a:lvl5pPr marL="2286000" marR="0" lvl="4"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5pPr>
            <a:lvl6pPr marL="2743200" marR="0" lvl="5"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6pPr>
            <a:lvl7pPr marL="3200400" marR="0" lvl="6"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7pPr>
            <a:lvl8pPr marL="3657600" marR="0" lvl="7"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8pPr>
            <a:lvl9pPr marL="4114800" marR="0" lvl="8" indent="-298450" algn="l" rtl="0">
              <a:lnSpc>
                <a:spcPct val="115000"/>
              </a:lnSpc>
              <a:spcBef>
                <a:spcPts val="160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9pPr>
          </a:lstStyle>
          <a:p>
            <a:endParaRPr/>
          </a:p>
        </p:txBody>
      </p:sp>
      <p:sp>
        <p:nvSpPr>
          <p:cNvPr id="25" name="Shape 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grpSp>
        <p:nvGrpSpPr>
          <p:cNvPr id="27" name="Shape 27"/>
          <p:cNvGrpSpPr/>
          <p:nvPr/>
        </p:nvGrpSpPr>
        <p:grpSpPr>
          <a:xfrm>
            <a:off x="0" y="381001"/>
            <a:ext cx="1037850" cy="1016288"/>
            <a:chOff x="0" y="381001"/>
            <a:chExt cx="1037850" cy="1016288"/>
          </a:xfrm>
        </p:grpSpPr>
        <p:sp>
          <p:nvSpPr>
            <p:cNvPr id="28" name="Shape 2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Shape 2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0" name="Shape 30"/>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endParaRPr/>
          </a:p>
        </p:txBody>
      </p:sp>
      <p:sp>
        <p:nvSpPr>
          <p:cNvPr id="31" name="Shape 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
        <p:cNvGrpSpPr/>
        <p:nvPr/>
      </p:nvGrpSpPr>
      <p:grpSpPr>
        <a:xfrm>
          <a:off x="0" y="0"/>
          <a:ext cx="0" cy="0"/>
          <a:chOff x="0" y="0"/>
          <a:chExt cx="0" cy="0"/>
        </a:xfrm>
      </p:grpSpPr>
      <p:grpSp>
        <p:nvGrpSpPr>
          <p:cNvPr id="33" name="Shape 33"/>
          <p:cNvGrpSpPr/>
          <p:nvPr/>
        </p:nvGrpSpPr>
        <p:grpSpPr>
          <a:xfrm>
            <a:off x="4406400" y="0"/>
            <a:ext cx="4737600" cy="5143065"/>
            <a:chOff x="4406400" y="0"/>
            <a:chExt cx="4737600" cy="5143065"/>
          </a:xfrm>
        </p:grpSpPr>
        <p:sp>
          <p:nvSpPr>
            <p:cNvPr id="34" name="Shape 34"/>
            <p:cNvSpPr/>
            <p:nvPr/>
          </p:nvSpPr>
          <p:spPr>
            <a:xfrm rot="5400000">
              <a:off x="4408200" y="-1800"/>
              <a:ext cx="47340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Shape 35"/>
            <p:cNvSpPr/>
            <p:nvPr/>
          </p:nvSpPr>
          <p:spPr>
            <a:xfrm rot="5400000">
              <a:off x="4841125" y="5700"/>
              <a:ext cx="42981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Shape 36"/>
            <p:cNvSpPr/>
            <p:nvPr/>
          </p:nvSpPr>
          <p:spPr>
            <a:xfrm rot="-5400000">
              <a:off x="5618399" y="123646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Shape 37"/>
            <p:cNvSpPr/>
            <p:nvPr/>
          </p:nvSpPr>
          <p:spPr>
            <a:xfrm flipH="1">
              <a:off x="5849857" y="14439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Shape 38"/>
            <p:cNvSpPr/>
            <p:nvPr/>
          </p:nvSpPr>
          <p:spPr>
            <a:xfrm rot="-5400000">
              <a:off x="5987081" y="24694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Shape 39"/>
            <p:cNvSpPr/>
            <p:nvPr/>
          </p:nvSpPr>
          <p:spPr>
            <a:xfrm flipH="1">
              <a:off x="6222115" y="267695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Shape 40"/>
            <p:cNvSpPr/>
            <p:nvPr/>
          </p:nvSpPr>
          <p:spPr>
            <a:xfrm rot="-5400000">
              <a:off x="6675341" y="186201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Shape 4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Shape 42"/>
            <p:cNvSpPr/>
            <p:nvPr/>
          </p:nvSpPr>
          <p:spPr>
            <a:xfrm rot="-5400000">
              <a:off x="6861141" y="247781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Shape 43"/>
            <p:cNvSpPr/>
            <p:nvPr/>
          </p:nvSpPr>
          <p:spPr>
            <a:xfrm flipH="1">
              <a:off x="7965266" y="269296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Shape 44"/>
            <p:cNvSpPr/>
            <p:nvPr/>
          </p:nvSpPr>
          <p:spPr>
            <a:xfrm flipH="1">
              <a:off x="8145082" y="330875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Shape 45"/>
            <p:cNvSpPr/>
            <p:nvPr/>
          </p:nvSpPr>
          <p:spPr>
            <a:xfrm rot="-5400000">
              <a:off x="7047599" y="309501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Shape 46"/>
            <p:cNvSpPr/>
            <p:nvPr/>
          </p:nvSpPr>
          <p:spPr>
            <a:xfrm flipH="1">
              <a:off x="7276649" y="330250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Shape 47"/>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Shape 48"/>
            <p:cNvSpPr/>
            <p:nvPr/>
          </p:nvSpPr>
          <p:spPr>
            <a:xfrm flipH="1">
              <a:off x="7462448" y="391829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Shape 49"/>
            <p:cNvSpPr/>
            <p:nvPr/>
          </p:nvSpPr>
          <p:spPr>
            <a:xfrm rot="-5400000">
              <a:off x="8102491" y="371847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Shape 50"/>
            <p:cNvSpPr/>
            <p:nvPr/>
          </p:nvSpPr>
          <p:spPr>
            <a:xfrm flipH="1">
              <a:off x="8334533" y="392596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Shape 51"/>
            <p:cNvSpPr/>
            <p:nvPr/>
          </p:nvSpPr>
          <p:spPr>
            <a:xfrm rot="-5400000">
              <a:off x="8288290" y="43342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2" name="Shape 52"/>
          <p:cNvSpPr txBox="1">
            <a:spLocks noGrp="1"/>
          </p:cNvSpPr>
          <p:nvPr>
            <p:ph type="title"/>
          </p:nvPr>
        </p:nvSpPr>
        <p:spPr>
          <a:xfrm>
            <a:off x="823850" y="2053000"/>
            <a:ext cx="4587000" cy="11487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9pPr>
          </a:lstStyle>
          <a:p>
            <a:endParaRPr/>
          </a:p>
        </p:txBody>
      </p:sp>
      <p:sp>
        <p:nvSpPr>
          <p:cNvPr id="53" name="Shape 5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4"/>
        <p:cNvGrpSpPr/>
        <p:nvPr/>
      </p:nvGrpSpPr>
      <p:grpSpPr>
        <a:xfrm>
          <a:off x="0" y="0"/>
          <a:ext cx="0" cy="0"/>
          <a:chOff x="0" y="0"/>
          <a:chExt cx="0" cy="0"/>
        </a:xfrm>
      </p:grpSpPr>
      <p:grpSp>
        <p:nvGrpSpPr>
          <p:cNvPr id="55" name="Shape 55"/>
          <p:cNvGrpSpPr/>
          <p:nvPr/>
        </p:nvGrpSpPr>
        <p:grpSpPr>
          <a:xfrm>
            <a:off x="0" y="381001"/>
            <a:ext cx="1037850" cy="1016288"/>
            <a:chOff x="0" y="381001"/>
            <a:chExt cx="1037850" cy="1016288"/>
          </a:xfrm>
        </p:grpSpPr>
        <p:sp>
          <p:nvSpPr>
            <p:cNvPr id="56" name="Shape 5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Shape 5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8" name="Shape 58"/>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endParaRPr/>
          </a:p>
        </p:txBody>
      </p:sp>
      <p:sp>
        <p:nvSpPr>
          <p:cNvPr id="59" name="Shape 59"/>
          <p:cNvSpPr txBox="1">
            <a:spLocks noGrp="1"/>
          </p:cNvSpPr>
          <p:nvPr>
            <p:ph type="body" idx="1"/>
          </p:nvPr>
        </p:nvSpPr>
        <p:spPr>
          <a:xfrm>
            <a:off x="1297500" y="1567550"/>
            <a:ext cx="3403200" cy="2911200"/>
          </a:xfrm>
          <a:prstGeom prst="rect">
            <a:avLst/>
          </a:prstGeom>
          <a:noFill/>
          <a:ln>
            <a:noFill/>
          </a:ln>
        </p:spPr>
        <p:txBody>
          <a:bodyPr spcFirstLastPara="1" wrap="square" lIns="91425" tIns="91425" rIns="91425" bIns="91425" anchor="t" anchorCtr="0"/>
          <a:lstStyle>
            <a:lvl1pPr marL="457200" marR="0" lvl="0" indent="-311150" algn="l" rtl="0">
              <a:lnSpc>
                <a:spcPct val="115000"/>
              </a:lnSpc>
              <a:spcBef>
                <a:spcPts val="0"/>
              </a:spcBef>
              <a:spcAft>
                <a:spcPts val="0"/>
              </a:spcAft>
              <a:buClr>
                <a:schemeClr val="lt1"/>
              </a:buClr>
              <a:buSzPts val="1300"/>
              <a:buFont typeface="Lato"/>
              <a:buChar char="●"/>
              <a:defRPr sz="1300" b="0" i="0" u="none" strike="noStrike" cap="none">
                <a:solidFill>
                  <a:schemeClr val="lt1"/>
                </a:solidFill>
                <a:latin typeface="Lato"/>
                <a:ea typeface="Lato"/>
                <a:cs typeface="Lato"/>
                <a:sym typeface="Lato"/>
              </a:defRPr>
            </a:lvl1pPr>
            <a:lvl2pPr marL="914400" marR="0" lvl="1"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2pPr>
            <a:lvl3pPr marL="1371600" marR="0" lvl="2"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3pPr>
            <a:lvl4pPr marL="1828800" marR="0" lvl="3"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4pPr>
            <a:lvl5pPr marL="2286000" marR="0" lvl="4"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5pPr>
            <a:lvl6pPr marL="2743200" marR="0" lvl="5"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6pPr>
            <a:lvl7pPr marL="3200400" marR="0" lvl="6"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7pPr>
            <a:lvl8pPr marL="3657600" marR="0" lvl="7"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8pPr>
            <a:lvl9pPr marL="4114800" marR="0" lvl="8" indent="-298450" algn="l" rtl="0">
              <a:lnSpc>
                <a:spcPct val="115000"/>
              </a:lnSpc>
              <a:spcBef>
                <a:spcPts val="160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9pPr>
          </a:lstStyle>
          <a:p>
            <a:endParaRPr/>
          </a:p>
        </p:txBody>
      </p:sp>
      <p:sp>
        <p:nvSpPr>
          <p:cNvPr id="60" name="Shape 60"/>
          <p:cNvSpPr txBox="1">
            <a:spLocks noGrp="1"/>
          </p:cNvSpPr>
          <p:nvPr>
            <p:ph type="body" idx="2"/>
          </p:nvPr>
        </p:nvSpPr>
        <p:spPr>
          <a:xfrm>
            <a:off x="4933221" y="1567550"/>
            <a:ext cx="3403200" cy="2911200"/>
          </a:xfrm>
          <a:prstGeom prst="rect">
            <a:avLst/>
          </a:prstGeom>
          <a:noFill/>
          <a:ln>
            <a:noFill/>
          </a:ln>
        </p:spPr>
        <p:txBody>
          <a:bodyPr spcFirstLastPara="1" wrap="square" lIns="91425" tIns="91425" rIns="91425" bIns="91425" anchor="t" anchorCtr="0"/>
          <a:lstStyle>
            <a:lvl1pPr marL="457200" marR="0" lvl="0" indent="-311150" algn="l" rtl="0">
              <a:lnSpc>
                <a:spcPct val="115000"/>
              </a:lnSpc>
              <a:spcBef>
                <a:spcPts val="0"/>
              </a:spcBef>
              <a:spcAft>
                <a:spcPts val="0"/>
              </a:spcAft>
              <a:buClr>
                <a:schemeClr val="lt1"/>
              </a:buClr>
              <a:buSzPts val="1300"/>
              <a:buFont typeface="Lato"/>
              <a:buChar char="●"/>
              <a:defRPr sz="1300" b="0" i="0" u="none" strike="noStrike" cap="none">
                <a:solidFill>
                  <a:schemeClr val="lt1"/>
                </a:solidFill>
                <a:latin typeface="Lato"/>
                <a:ea typeface="Lato"/>
                <a:cs typeface="Lato"/>
                <a:sym typeface="Lato"/>
              </a:defRPr>
            </a:lvl1pPr>
            <a:lvl2pPr marL="914400" marR="0" lvl="1"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2pPr>
            <a:lvl3pPr marL="1371600" marR="0" lvl="2"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3pPr>
            <a:lvl4pPr marL="1828800" marR="0" lvl="3"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4pPr>
            <a:lvl5pPr marL="2286000" marR="0" lvl="4"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5pPr>
            <a:lvl6pPr marL="2743200" marR="0" lvl="5"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6pPr>
            <a:lvl7pPr marL="3200400" marR="0" lvl="6"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7pPr>
            <a:lvl8pPr marL="3657600" marR="0" lvl="7"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8pPr>
            <a:lvl9pPr marL="4114800" marR="0" lvl="8" indent="-298450" algn="l" rtl="0">
              <a:lnSpc>
                <a:spcPct val="115000"/>
              </a:lnSpc>
              <a:spcBef>
                <a:spcPts val="160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9pPr>
          </a:lstStyle>
          <a:p>
            <a:endParaRPr/>
          </a:p>
        </p:txBody>
      </p:sp>
      <p:sp>
        <p:nvSpPr>
          <p:cNvPr id="61" name="Shape 6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Shape 63"/>
          <p:cNvGrpSpPr/>
          <p:nvPr/>
        </p:nvGrpSpPr>
        <p:grpSpPr>
          <a:xfrm>
            <a:off x="0" y="381001"/>
            <a:ext cx="1037850" cy="1016288"/>
            <a:chOff x="0" y="381001"/>
            <a:chExt cx="1037850" cy="1016288"/>
          </a:xfrm>
        </p:grpSpPr>
        <p:sp>
          <p:nvSpPr>
            <p:cNvPr id="64" name="Shape 6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Shape 6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6" name="Shape 66"/>
          <p:cNvSpPr txBox="1">
            <a:spLocks noGrp="1"/>
          </p:cNvSpPr>
          <p:nvPr>
            <p:ph type="title"/>
          </p:nvPr>
        </p:nvSpPr>
        <p:spPr>
          <a:xfrm>
            <a:off x="1297500" y="393750"/>
            <a:ext cx="3798900" cy="14931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endParaRPr/>
          </a:p>
        </p:txBody>
      </p:sp>
      <p:sp>
        <p:nvSpPr>
          <p:cNvPr id="67" name="Shape 67"/>
          <p:cNvSpPr txBox="1">
            <a:spLocks noGrp="1"/>
          </p:cNvSpPr>
          <p:nvPr>
            <p:ph type="body" idx="1"/>
          </p:nvPr>
        </p:nvSpPr>
        <p:spPr>
          <a:xfrm>
            <a:off x="1297500" y="1972550"/>
            <a:ext cx="3798900" cy="2415900"/>
          </a:xfrm>
          <a:prstGeom prst="rect">
            <a:avLst/>
          </a:prstGeom>
          <a:noFill/>
          <a:ln>
            <a:noFill/>
          </a:ln>
        </p:spPr>
        <p:txBody>
          <a:bodyPr spcFirstLastPara="1" wrap="square" lIns="91425" tIns="91425" rIns="91425" bIns="91425" anchor="t" anchorCtr="0"/>
          <a:lstStyle>
            <a:lvl1pPr marL="457200" marR="0" lvl="0" indent="-311150" algn="l" rtl="0">
              <a:lnSpc>
                <a:spcPct val="115000"/>
              </a:lnSpc>
              <a:spcBef>
                <a:spcPts val="0"/>
              </a:spcBef>
              <a:spcAft>
                <a:spcPts val="0"/>
              </a:spcAft>
              <a:buClr>
                <a:schemeClr val="lt1"/>
              </a:buClr>
              <a:buSzPts val="1300"/>
              <a:buFont typeface="Lato"/>
              <a:buChar char="●"/>
              <a:defRPr sz="1300" b="0" i="0" u="none" strike="noStrike" cap="none">
                <a:solidFill>
                  <a:schemeClr val="lt1"/>
                </a:solidFill>
                <a:latin typeface="Lato"/>
                <a:ea typeface="Lato"/>
                <a:cs typeface="Lato"/>
                <a:sym typeface="Lato"/>
              </a:defRPr>
            </a:lvl1pPr>
            <a:lvl2pPr marL="914400" marR="0" lvl="1"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2pPr>
            <a:lvl3pPr marL="1371600" marR="0" lvl="2"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3pPr>
            <a:lvl4pPr marL="1828800" marR="0" lvl="3"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4pPr>
            <a:lvl5pPr marL="2286000" marR="0" lvl="4"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5pPr>
            <a:lvl6pPr marL="2743200" marR="0" lvl="5"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6pPr>
            <a:lvl7pPr marL="3200400" marR="0" lvl="6"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7pPr>
            <a:lvl8pPr marL="3657600" marR="0" lvl="7"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8pPr>
            <a:lvl9pPr marL="4114800" marR="0" lvl="8" indent="-298450" algn="l" rtl="0">
              <a:lnSpc>
                <a:spcPct val="115000"/>
              </a:lnSpc>
              <a:spcBef>
                <a:spcPts val="160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9pPr>
          </a:lstStyle>
          <a:p>
            <a:endParaRPr/>
          </a:p>
        </p:txBody>
      </p:sp>
      <p:sp>
        <p:nvSpPr>
          <p:cNvPr id="68" name="Shape 6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Shape 70"/>
          <p:cNvGrpSpPr/>
          <p:nvPr/>
        </p:nvGrpSpPr>
        <p:grpSpPr>
          <a:xfrm>
            <a:off x="4406400" y="0"/>
            <a:ext cx="4737600" cy="5143500"/>
            <a:chOff x="4406400" y="0"/>
            <a:chExt cx="4737600" cy="5143500"/>
          </a:xfrm>
        </p:grpSpPr>
        <p:sp>
          <p:nvSpPr>
            <p:cNvPr id="71" name="Shape 71"/>
            <p:cNvSpPr/>
            <p:nvPr/>
          </p:nvSpPr>
          <p:spPr>
            <a:xfrm rot="5400000">
              <a:off x="4407900" y="-1500"/>
              <a:ext cx="47346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Shape 72"/>
            <p:cNvSpPr/>
            <p:nvPr/>
          </p:nvSpPr>
          <p:spPr>
            <a:xfrm rot="5400000">
              <a:off x="4840825" y="6000"/>
              <a:ext cx="42987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Shape 73"/>
            <p:cNvSpPr/>
            <p:nvPr/>
          </p:nvSpPr>
          <p:spPr>
            <a:xfrm rot="-5400000">
              <a:off x="5618399" y="123664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Shape 74"/>
            <p:cNvSpPr/>
            <p:nvPr/>
          </p:nvSpPr>
          <p:spPr>
            <a:xfrm flipH="1">
              <a:off x="5849857" y="144407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Shape 75"/>
            <p:cNvSpPr/>
            <p:nvPr/>
          </p:nvSpPr>
          <p:spPr>
            <a:xfrm rot="-5400000">
              <a:off x="5987081" y="246974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Shape 76"/>
            <p:cNvSpPr/>
            <p:nvPr/>
          </p:nvSpPr>
          <p:spPr>
            <a:xfrm flipH="1">
              <a:off x="6222115" y="2677179"/>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Shape 77"/>
            <p:cNvSpPr/>
            <p:nvPr/>
          </p:nvSpPr>
          <p:spPr>
            <a:xfrm rot="-5400000">
              <a:off x="6675341" y="186224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Shape 7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Shape 79"/>
            <p:cNvSpPr/>
            <p:nvPr/>
          </p:nvSpPr>
          <p:spPr>
            <a:xfrm rot="-5400000">
              <a:off x="6861141" y="247808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Shape 80"/>
            <p:cNvSpPr/>
            <p:nvPr/>
          </p:nvSpPr>
          <p:spPr>
            <a:xfrm flipH="1">
              <a:off x="7965266" y="269319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Shape 81"/>
            <p:cNvSpPr/>
            <p:nvPr/>
          </p:nvSpPr>
          <p:spPr>
            <a:xfrm flipH="1">
              <a:off x="8145082" y="330903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Shape 82"/>
            <p:cNvSpPr/>
            <p:nvPr/>
          </p:nvSpPr>
          <p:spPr>
            <a:xfrm rot="-5400000">
              <a:off x="7047599" y="309534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Shape 83"/>
            <p:cNvSpPr/>
            <p:nvPr/>
          </p:nvSpPr>
          <p:spPr>
            <a:xfrm flipH="1">
              <a:off x="7276649" y="330278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Shape 84"/>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Shape 85"/>
            <p:cNvSpPr/>
            <p:nvPr/>
          </p:nvSpPr>
          <p:spPr>
            <a:xfrm flipH="1">
              <a:off x="7462448" y="391862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Shape 86"/>
            <p:cNvSpPr/>
            <p:nvPr/>
          </p:nvSpPr>
          <p:spPr>
            <a:xfrm rot="-5400000">
              <a:off x="8102491" y="37188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Shape 87"/>
            <p:cNvSpPr/>
            <p:nvPr/>
          </p:nvSpPr>
          <p:spPr>
            <a:xfrm flipH="1">
              <a:off x="8334533" y="392629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Shape 88"/>
            <p:cNvSpPr/>
            <p:nvPr/>
          </p:nvSpPr>
          <p:spPr>
            <a:xfrm rot="-5400000">
              <a:off x="8288290" y="433470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9" name="Shape 89"/>
          <p:cNvSpPr txBox="1">
            <a:spLocks noGrp="1"/>
          </p:cNvSpPr>
          <p:nvPr>
            <p:ph type="title"/>
          </p:nvPr>
        </p:nvSpPr>
        <p:spPr>
          <a:xfrm>
            <a:off x="823850" y="866775"/>
            <a:ext cx="4587000" cy="35211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9pPr>
          </a:lstStyle>
          <a:p>
            <a:endParaRPr/>
          </a:p>
        </p:txBody>
      </p:sp>
      <p:sp>
        <p:nvSpPr>
          <p:cNvPr id="90" name="Shape 9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Shape 92"/>
          <p:cNvGrpSpPr/>
          <p:nvPr/>
        </p:nvGrpSpPr>
        <p:grpSpPr>
          <a:xfrm>
            <a:off x="0" y="381001"/>
            <a:ext cx="1037850" cy="1016288"/>
            <a:chOff x="0" y="381001"/>
            <a:chExt cx="1037850" cy="1016288"/>
          </a:xfrm>
        </p:grpSpPr>
        <p:sp>
          <p:nvSpPr>
            <p:cNvPr id="93" name="Shape 9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Shape 9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5" name="Shape 95"/>
          <p:cNvSpPr txBox="1">
            <a:spLocks noGrp="1"/>
          </p:cNvSpPr>
          <p:nvPr>
            <p:ph type="title"/>
          </p:nvPr>
        </p:nvSpPr>
        <p:spPr>
          <a:xfrm>
            <a:off x="1297500" y="1658325"/>
            <a:ext cx="3036300" cy="1751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endParaRPr/>
          </a:p>
        </p:txBody>
      </p:sp>
      <p:sp>
        <p:nvSpPr>
          <p:cNvPr id="96" name="Shape 96"/>
          <p:cNvSpPr txBox="1">
            <a:spLocks noGrp="1"/>
          </p:cNvSpPr>
          <p:nvPr>
            <p:ph type="subTitle" idx="1"/>
          </p:nvPr>
        </p:nvSpPr>
        <p:spPr>
          <a:xfrm>
            <a:off x="1297500" y="3538000"/>
            <a:ext cx="3036300" cy="5061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lt1"/>
              </a:buClr>
              <a:buSzPts val="1300"/>
              <a:buFont typeface="Lato"/>
              <a:buNone/>
              <a:defRPr sz="1300" b="0" i="0" u="none" strike="noStrike" cap="none">
                <a:solidFill>
                  <a:schemeClr val="lt1"/>
                </a:solidFill>
                <a:latin typeface="Lato"/>
                <a:ea typeface="Lato"/>
                <a:cs typeface="Lato"/>
                <a:sym typeface="Lato"/>
              </a:defRPr>
            </a:lvl1pPr>
            <a:lvl2pPr marR="0" lvl="1" algn="l" rtl="0">
              <a:lnSpc>
                <a:spcPct val="100000"/>
              </a:lnSpc>
              <a:spcBef>
                <a:spcPts val="0"/>
              </a:spcBef>
              <a:spcAft>
                <a:spcPts val="0"/>
              </a:spcAft>
              <a:buClr>
                <a:schemeClr val="lt1"/>
              </a:buClr>
              <a:buSzPts val="1300"/>
              <a:buFont typeface="Lato"/>
              <a:buNone/>
              <a:defRPr sz="1300" b="0" i="0" u="none" strike="noStrike" cap="none">
                <a:solidFill>
                  <a:schemeClr val="lt1"/>
                </a:solidFill>
                <a:latin typeface="Lato"/>
                <a:ea typeface="Lato"/>
                <a:cs typeface="Lato"/>
                <a:sym typeface="Lato"/>
              </a:defRPr>
            </a:lvl2pPr>
            <a:lvl3pPr marR="0" lvl="2" algn="l" rtl="0">
              <a:lnSpc>
                <a:spcPct val="100000"/>
              </a:lnSpc>
              <a:spcBef>
                <a:spcPts val="0"/>
              </a:spcBef>
              <a:spcAft>
                <a:spcPts val="0"/>
              </a:spcAft>
              <a:buClr>
                <a:schemeClr val="lt1"/>
              </a:buClr>
              <a:buSzPts val="1300"/>
              <a:buFont typeface="Lato"/>
              <a:buNone/>
              <a:defRPr sz="1300" b="0" i="0" u="none" strike="noStrike" cap="none">
                <a:solidFill>
                  <a:schemeClr val="lt1"/>
                </a:solidFill>
                <a:latin typeface="Lato"/>
                <a:ea typeface="Lato"/>
                <a:cs typeface="Lato"/>
                <a:sym typeface="Lato"/>
              </a:defRPr>
            </a:lvl3pPr>
            <a:lvl4pPr marR="0" lvl="3" algn="l" rtl="0">
              <a:lnSpc>
                <a:spcPct val="100000"/>
              </a:lnSpc>
              <a:spcBef>
                <a:spcPts val="0"/>
              </a:spcBef>
              <a:spcAft>
                <a:spcPts val="0"/>
              </a:spcAft>
              <a:buClr>
                <a:schemeClr val="lt1"/>
              </a:buClr>
              <a:buSzPts val="1300"/>
              <a:buFont typeface="Lato"/>
              <a:buNone/>
              <a:defRPr sz="1300" b="0" i="0" u="none" strike="noStrike" cap="none">
                <a:solidFill>
                  <a:schemeClr val="lt1"/>
                </a:solidFill>
                <a:latin typeface="Lato"/>
                <a:ea typeface="Lato"/>
                <a:cs typeface="Lato"/>
                <a:sym typeface="Lato"/>
              </a:defRPr>
            </a:lvl4pPr>
            <a:lvl5pPr marR="0" lvl="4" algn="l" rtl="0">
              <a:lnSpc>
                <a:spcPct val="100000"/>
              </a:lnSpc>
              <a:spcBef>
                <a:spcPts val="0"/>
              </a:spcBef>
              <a:spcAft>
                <a:spcPts val="0"/>
              </a:spcAft>
              <a:buClr>
                <a:schemeClr val="lt1"/>
              </a:buClr>
              <a:buSzPts val="1300"/>
              <a:buFont typeface="Lato"/>
              <a:buNone/>
              <a:defRPr sz="1300" b="0" i="0" u="none" strike="noStrike" cap="none">
                <a:solidFill>
                  <a:schemeClr val="lt1"/>
                </a:solidFill>
                <a:latin typeface="Lato"/>
                <a:ea typeface="Lato"/>
                <a:cs typeface="Lato"/>
                <a:sym typeface="Lato"/>
              </a:defRPr>
            </a:lvl5pPr>
            <a:lvl6pPr marR="0" lvl="5" algn="l" rtl="0">
              <a:lnSpc>
                <a:spcPct val="100000"/>
              </a:lnSpc>
              <a:spcBef>
                <a:spcPts val="0"/>
              </a:spcBef>
              <a:spcAft>
                <a:spcPts val="0"/>
              </a:spcAft>
              <a:buClr>
                <a:schemeClr val="lt1"/>
              </a:buClr>
              <a:buSzPts val="1300"/>
              <a:buFont typeface="Lato"/>
              <a:buNone/>
              <a:defRPr sz="1300" b="0" i="0" u="none" strike="noStrike" cap="none">
                <a:solidFill>
                  <a:schemeClr val="lt1"/>
                </a:solidFill>
                <a:latin typeface="Lato"/>
                <a:ea typeface="Lato"/>
                <a:cs typeface="Lato"/>
                <a:sym typeface="Lato"/>
              </a:defRPr>
            </a:lvl6pPr>
            <a:lvl7pPr marR="0" lvl="6" algn="l" rtl="0">
              <a:lnSpc>
                <a:spcPct val="100000"/>
              </a:lnSpc>
              <a:spcBef>
                <a:spcPts val="0"/>
              </a:spcBef>
              <a:spcAft>
                <a:spcPts val="0"/>
              </a:spcAft>
              <a:buClr>
                <a:schemeClr val="lt1"/>
              </a:buClr>
              <a:buSzPts val="1300"/>
              <a:buFont typeface="Lato"/>
              <a:buNone/>
              <a:defRPr sz="1300" b="0" i="0" u="none" strike="noStrike" cap="none">
                <a:solidFill>
                  <a:schemeClr val="lt1"/>
                </a:solidFill>
                <a:latin typeface="Lato"/>
                <a:ea typeface="Lato"/>
                <a:cs typeface="Lato"/>
                <a:sym typeface="Lato"/>
              </a:defRPr>
            </a:lvl7pPr>
            <a:lvl8pPr marR="0" lvl="7" algn="l" rtl="0">
              <a:lnSpc>
                <a:spcPct val="100000"/>
              </a:lnSpc>
              <a:spcBef>
                <a:spcPts val="0"/>
              </a:spcBef>
              <a:spcAft>
                <a:spcPts val="0"/>
              </a:spcAft>
              <a:buClr>
                <a:schemeClr val="lt1"/>
              </a:buClr>
              <a:buSzPts val="1300"/>
              <a:buFont typeface="Lato"/>
              <a:buNone/>
              <a:defRPr sz="1300" b="0" i="0" u="none" strike="noStrike" cap="none">
                <a:solidFill>
                  <a:schemeClr val="lt1"/>
                </a:solidFill>
                <a:latin typeface="Lato"/>
                <a:ea typeface="Lato"/>
                <a:cs typeface="Lato"/>
                <a:sym typeface="Lato"/>
              </a:defRPr>
            </a:lvl8pPr>
            <a:lvl9pPr marR="0" lvl="8" algn="l" rtl="0">
              <a:lnSpc>
                <a:spcPct val="100000"/>
              </a:lnSpc>
              <a:spcBef>
                <a:spcPts val="0"/>
              </a:spcBef>
              <a:spcAft>
                <a:spcPts val="0"/>
              </a:spcAft>
              <a:buClr>
                <a:schemeClr val="lt1"/>
              </a:buClr>
              <a:buSzPts val="1300"/>
              <a:buFont typeface="Lato"/>
              <a:buNone/>
              <a:defRPr sz="1300" b="0" i="0" u="none" strike="noStrike" cap="none">
                <a:solidFill>
                  <a:schemeClr val="lt1"/>
                </a:solidFill>
                <a:latin typeface="Lato"/>
                <a:ea typeface="Lato"/>
                <a:cs typeface="Lato"/>
                <a:sym typeface="Lato"/>
              </a:defRPr>
            </a:lvl9pPr>
          </a:lstStyle>
          <a:p>
            <a:endParaRPr/>
          </a:p>
        </p:txBody>
      </p:sp>
      <p:sp>
        <p:nvSpPr>
          <p:cNvPr id="97" name="Shape 97"/>
          <p:cNvSpPr txBox="1">
            <a:spLocks noGrp="1"/>
          </p:cNvSpPr>
          <p:nvPr>
            <p:ph type="body" idx="2"/>
          </p:nvPr>
        </p:nvSpPr>
        <p:spPr>
          <a:xfrm>
            <a:off x="4648200" y="1696600"/>
            <a:ext cx="3676800" cy="2347500"/>
          </a:xfrm>
          <a:prstGeom prst="rect">
            <a:avLst/>
          </a:prstGeom>
          <a:noFill/>
          <a:ln>
            <a:noFill/>
          </a:ln>
        </p:spPr>
        <p:txBody>
          <a:bodyPr spcFirstLastPara="1" wrap="square" lIns="91425" tIns="91425" rIns="91425" bIns="91425" anchor="t" anchorCtr="0"/>
          <a:lstStyle>
            <a:lvl1pPr marL="457200" marR="0" lvl="0" indent="-311150" algn="l" rtl="0">
              <a:lnSpc>
                <a:spcPct val="115000"/>
              </a:lnSpc>
              <a:spcBef>
                <a:spcPts val="0"/>
              </a:spcBef>
              <a:spcAft>
                <a:spcPts val="0"/>
              </a:spcAft>
              <a:buClr>
                <a:schemeClr val="lt1"/>
              </a:buClr>
              <a:buSzPts val="1300"/>
              <a:buFont typeface="Lato"/>
              <a:buChar char="●"/>
              <a:defRPr sz="1300" b="0" i="0" u="none" strike="noStrike" cap="none">
                <a:solidFill>
                  <a:schemeClr val="lt1"/>
                </a:solidFill>
                <a:latin typeface="Lato"/>
                <a:ea typeface="Lato"/>
                <a:cs typeface="Lato"/>
                <a:sym typeface="Lato"/>
              </a:defRPr>
            </a:lvl1pPr>
            <a:lvl2pPr marL="914400" marR="0" lvl="1"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2pPr>
            <a:lvl3pPr marL="1371600" marR="0" lvl="2"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3pPr>
            <a:lvl4pPr marL="1828800" marR="0" lvl="3"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4pPr>
            <a:lvl5pPr marL="2286000" marR="0" lvl="4"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5pPr>
            <a:lvl6pPr marL="2743200" marR="0" lvl="5"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6pPr>
            <a:lvl7pPr marL="3200400" marR="0" lvl="6"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7pPr>
            <a:lvl8pPr marL="3657600" marR="0" lvl="7"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8pPr>
            <a:lvl9pPr marL="4114800" marR="0" lvl="8" indent="-298450" algn="l" rtl="0">
              <a:lnSpc>
                <a:spcPct val="115000"/>
              </a:lnSpc>
              <a:spcBef>
                <a:spcPts val="160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9pPr>
          </a:lstStyle>
          <a:p>
            <a:endParaRPr/>
          </a:p>
        </p:txBody>
      </p:sp>
      <p:sp>
        <p:nvSpPr>
          <p:cNvPr id="98" name="Shape 9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Shape 100"/>
          <p:cNvGrpSpPr/>
          <p:nvPr/>
        </p:nvGrpSpPr>
        <p:grpSpPr>
          <a:xfrm>
            <a:off x="0" y="4128572"/>
            <a:ext cx="698925" cy="684657"/>
            <a:chOff x="0" y="3785672"/>
            <a:chExt cx="698925" cy="684657"/>
          </a:xfrm>
        </p:grpSpPr>
        <p:sp>
          <p:nvSpPr>
            <p:cNvPr id="101" name="Shape 101"/>
            <p:cNvSpPr/>
            <p:nvPr/>
          </p:nvSpPr>
          <p:spPr>
            <a:xfrm rot="-5400000">
              <a:off x="0" y="3785672"/>
              <a:ext cx="544800" cy="544800"/>
            </a:xfrm>
            <a:prstGeom prst="diagStripe">
              <a:avLst>
                <a:gd name="adj" fmla="val 50000"/>
              </a:avLst>
            </a:prstGeom>
            <a:solidFill>
              <a:schemeClr val="lt1">
                <a:alpha val="9411"/>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Shape 102"/>
            <p:cNvSpPr/>
            <p:nvPr/>
          </p:nvSpPr>
          <p:spPr>
            <a:xfrm flipH="1">
              <a:off x="154125" y="3925529"/>
              <a:ext cx="544800" cy="544800"/>
            </a:xfrm>
            <a:prstGeom prst="diagStripe">
              <a:avLst>
                <a:gd name="adj" fmla="val 50000"/>
              </a:avLst>
            </a:prstGeom>
            <a:solidFill>
              <a:schemeClr val="lt1">
                <a:alpha val="9411"/>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3" name="Shape 103"/>
          <p:cNvSpPr txBox="1">
            <a:spLocks noGrp="1"/>
          </p:cNvSpPr>
          <p:nvPr>
            <p:ph type="body" idx="1"/>
          </p:nvPr>
        </p:nvSpPr>
        <p:spPr>
          <a:xfrm>
            <a:off x="812725" y="4305375"/>
            <a:ext cx="6936000" cy="5238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lt1"/>
              </a:buClr>
              <a:buSzPts val="1300"/>
              <a:buFont typeface="Lato"/>
              <a:buNone/>
              <a:defRPr sz="1300" b="0" i="0" u="none" strike="noStrike" cap="none">
                <a:solidFill>
                  <a:schemeClr val="lt1"/>
                </a:solidFill>
                <a:latin typeface="Lato"/>
                <a:ea typeface="Lato"/>
                <a:cs typeface="Lato"/>
                <a:sym typeface="Lato"/>
              </a:defRPr>
            </a:lvl1pPr>
          </a:lstStyle>
          <a:p>
            <a:endParaRPr/>
          </a:p>
        </p:txBody>
      </p:sp>
      <p:sp>
        <p:nvSpPr>
          <p:cNvPr id="104" name="Shape 10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11150" algn="l" rtl="0">
              <a:lnSpc>
                <a:spcPct val="115000"/>
              </a:lnSpc>
              <a:spcBef>
                <a:spcPts val="0"/>
              </a:spcBef>
              <a:spcAft>
                <a:spcPts val="0"/>
              </a:spcAft>
              <a:buClr>
                <a:schemeClr val="lt1"/>
              </a:buClr>
              <a:buSzPts val="1300"/>
              <a:buFont typeface="Lato"/>
              <a:buChar char="●"/>
              <a:defRPr sz="1300" b="0" i="0" u="none" strike="noStrike" cap="none">
                <a:solidFill>
                  <a:schemeClr val="lt1"/>
                </a:solidFill>
                <a:latin typeface="Lato"/>
                <a:ea typeface="Lato"/>
                <a:cs typeface="Lato"/>
                <a:sym typeface="Lato"/>
              </a:defRPr>
            </a:lvl1pPr>
            <a:lvl2pPr marL="914400" marR="0" lvl="1"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2pPr>
            <a:lvl3pPr marL="1371600" marR="0" lvl="2"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3pPr>
            <a:lvl4pPr marL="1828800" marR="0" lvl="3"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4pPr>
            <a:lvl5pPr marL="2286000" marR="0" lvl="4"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5pPr>
            <a:lvl6pPr marL="2743200" marR="0" lvl="5"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6pPr>
            <a:lvl7pPr marL="3200400" marR="0" lvl="6"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7pPr>
            <a:lvl8pPr marL="3657600" marR="0" lvl="7"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8pPr>
            <a:lvl9pPr marL="4114800" marR="0" lvl="8" indent="-298450" algn="l" rtl="0">
              <a:lnSpc>
                <a:spcPct val="115000"/>
              </a:lnSpc>
              <a:spcBef>
                <a:spcPts val="160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spd="slow" p14:dur="1300">
        <p14:prism/>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7"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10.jpg"/><Relationship Id="rId5" Type="http://schemas.openxmlformats.org/officeDocument/2006/relationships/image" Target="../media/image9.jpg"/><Relationship Id="rId4" Type="http://schemas.openxmlformats.org/officeDocument/2006/relationships/image" Target="../media/image8.jpg"/></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jp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jp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Shape 134"/>
          <p:cNvSpPr txBox="1"/>
          <p:nvPr/>
        </p:nvSpPr>
        <p:spPr>
          <a:xfrm>
            <a:off x="234275" y="2692150"/>
            <a:ext cx="3825000" cy="2182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500"/>
              <a:buFont typeface="Arial"/>
              <a:buNone/>
            </a:pPr>
            <a:r>
              <a:rPr lang="en" sz="1500" b="0" i="0" u="none" strike="noStrike" cap="none">
                <a:solidFill>
                  <a:srgbClr val="00B0F0"/>
                </a:solidFill>
                <a:latin typeface="Times New Roman"/>
                <a:ea typeface="Times New Roman"/>
                <a:cs typeface="Times New Roman"/>
                <a:sym typeface="Times New Roman"/>
              </a:rPr>
              <a:t>School: Patapsco Middle School</a:t>
            </a:r>
            <a:endParaRPr sz="1500" b="0" i="0" u="none" strike="noStrike" cap="none">
              <a:solidFill>
                <a:srgbClr val="00B0F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500"/>
              <a:buFont typeface="Arial"/>
              <a:buNone/>
            </a:pPr>
            <a:r>
              <a:rPr lang="en" sz="1500" b="0" i="0" u="none" strike="noStrike" cap="none">
                <a:solidFill>
                  <a:srgbClr val="00B0F0"/>
                </a:solidFill>
                <a:latin typeface="Times New Roman"/>
                <a:ea typeface="Times New Roman"/>
                <a:cs typeface="Times New Roman"/>
                <a:sym typeface="Times New Roman"/>
              </a:rPr>
              <a:t>Grade: Middle School (6th)</a:t>
            </a:r>
            <a:endParaRPr sz="1500" b="0" i="0" u="none" strike="noStrike" cap="none">
              <a:solidFill>
                <a:srgbClr val="00B0F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500"/>
              <a:buFont typeface="Arial"/>
              <a:buNone/>
            </a:pPr>
            <a:r>
              <a:rPr lang="en" sz="1500" b="0" i="0" u="none" strike="noStrike" cap="none">
                <a:solidFill>
                  <a:srgbClr val="00B0F0"/>
                </a:solidFill>
                <a:latin typeface="Times New Roman"/>
                <a:ea typeface="Times New Roman"/>
                <a:cs typeface="Times New Roman"/>
                <a:sym typeface="Times New Roman"/>
              </a:rPr>
              <a:t>State: Maryland</a:t>
            </a:r>
            <a:endParaRPr sz="1500" b="0" i="0" u="none" strike="noStrike" cap="none">
              <a:solidFill>
                <a:srgbClr val="00B0F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500"/>
              <a:buFont typeface="Arial"/>
              <a:buNone/>
            </a:pPr>
            <a:r>
              <a:rPr lang="en" sz="1500" b="0" i="0" u="none" strike="noStrike" cap="none">
                <a:solidFill>
                  <a:srgbClr val="00B0F0"/>
                </a:solidFill>
                <a:latin typeface="Times New Roman"/>
                <a:ea typeface="Times New Roman"/>
                <a:cs typeface="Times New Roman"/>
                <a:sym typeface="Times New Roman"/>
              </a:rPr>
              <a:t>Designed by: The RoboKnights Team </a:t>
            </a:r>
            <a:endParaRPr sz="1500" b="0" i="0" u="none" strike="noStrike" cap="none">
              <a:solidFill>
                <a:srgbClr val="00B0F0"/>
              </a:solidFill>
              <a:latin typeface="Times New Roman"/>
              <a:ea typeface="Times New Roman"/>
              <a:cs typeface="Times New Roman"/>
              <a:sym typeface="Times New Roman"/>
            </a:endParaRPr>
          </a:p>
          <a:p>
            <a:pPr marL="1371600" marR="0" lvl="0" indent="0" algn="l" rtl="0">
              <a:lnSpc>
                <a:spcPct val="100000"/>
              </a:lnSpc>
              <a:spcBef>
                <a:spcPts val="0"/>
              </a:spcBef>
              <a:spcAft>
                <a:spcPts val="0"/>
              </a:spcAft>
              <a:buClr>
                <a:srgbClr val="000000"/>
              </a:buClr>
              <a:buSzPts val="1500"/>
              <a:buFont typeface="Arial"/>
              <a:buNone/>
            </a:pPr>
            <a:r>
              <a:rPr lang="en" sz="1500" b="0" i="0" u="none" strike="noStrike" cap="none">
                <a:solidFill>
                  <a:srgbClr val="00B0F0"/>
                </a:solidFill>
                <a:latin typeface="Times New Roman"/>
                <a:ea typeface="Times New Roman"/>
                <a:cs typeface="Times New Roman"/>
                <a:sym typeface="Times New Roman"/>
              </a:rPr>
              <a:t>2017-2018</a:t>
            </a:r>
            <a:endParaRPr sz="1500" b="0" i="0" u="none" strike="noStrike" cap="none">
              <a:solidFill>
                <a:srgbClr val="00B0F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500"/>
              <a:buFont typeface="Arial"/>
              <a:buNone/>
            </a:pPr>
            <a:r>
              <a:rPr lang="en" sz="1500" b="0" i="0" u="none" strike="noStrike" cap="none">
                <a:solidFill>
                  <a:srgbClr val="00B0F0"/>
                </a:solidFill>
                <a:latin typeface="Times New Roman"/>
                <a:ea typeface="Times New Roman"/>
                <a:cs typeface="Times New Roman"/>
                <a:sym typeface="Times New Roman"/>
              </a:rPr>
              <a:t>Team Members:</a:t>
            </a:r>
            <a:endParaRPr sz="1500" b="0" i="0" u="none" strike="noStrike" cap="none">
              <a:solidFill>
                <a:srgbClr val="00B0F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500"/>
              <a:buFont typeface="Arial"/>
              <a:buNone/>
            </a:pPr>
            <a:r>
              <a:rPr lang="en" sz="1500" b="0" i="0" u="none" strike="noStrike" cap="none">
                <a:solidFill>
                  <a:srgbClr val="00B0F0"/>
                </a:solidFill>
                <a:latin typeface="Times New Roman"/>
                <a:ea typeface="Times New Roman"/>
                <a:cs typeface="Times New Roman"/>
                <a:sym typeface="Times New Roman"/>
              </a:rPr>
              <a:t>       </a:t>
            </a:r>
            <a:r>
              <a:rPr lang="en" sz="1500" b="1" i="0" u="none" strike="noStrike" cap="none">
                <a:solidFill>
                  <a:srgbClr val="00B0F0"/>
                </a:solidFill>
                <a:latin typeface="Times New Roman"/>
                <a:ea typeface="Times New Roman"/>
                <a:cs typeface="Times New Roman"/>
                <a:sym typeface="Times New Roman"/>
              </a:rPr>
              <a:t>Harini Devireddy</a:t>
            </a:r>
            <a:endParaRPr sz="1500" b="1" i="0" u="none" strike="noStrike" cap="none">
              <a:solidFill>
                <a:srgbClr val="00B0F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500"/>
              <a:buFont typeface="Arial"/>
              <a:buNone/>
            </a:pPr>
            <a:r>
              <a:rPr lang="en" sz="1500" b="1" i="0" u="none" strike="noStrike" cap="none">
                <a:solidFill>
                  <a:srgbClr val="00B0F0"/>
                </a:solidFill>
                <a:latin typeface="Times New Roman"/>
                <a:ea typeface="Times New Roman"/>
                <a:cs typeface="Times New Roman"/>
                <a:sym typeface="Times New Roman"/>
              </a:rPr>
              <a:t>       Pragna Yalamanchili</a:t>
            </a:r>
            <a:endParaRPr sz="1500" b="1" i="0" u="none" strike="noStrike" cap="none">
              <a:solidFill>
                <a:srgbClr val="00B0F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500"/>
              <a:buFont typeface="Arial"/>
              <a:buNone/>
            </a:pPr>
            <a:r>
              <a:rPr lang="en" sz="1500" b="1" i="0" u="none" strike="noStrike" cap="none">
                <a:solidFill>
                  <a:srgbClr val="00B0F0"/>
                </a:solidFill>
                <a:latin typeface="Times New Roman"/>
                <a:ea typeface="Times New Roman"/>
                <a:cs typeface="Times New Roman"/>
                <a:sym typeface="Times New Roman"/>
              </a:rPr>
              <a:t>       Srinidhi Akella</a:t>
            </a:r>
            <a:endParaRPr sz="1500" b="1" i="0" u="none" strike="noStrike" cap="none">
              <a:solidFill>
                <a:srgbClr val="00B0F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500"/>
              <a:buFont typeface="Arial"/>
              <a:buNone/>
            </a:pPr>
            <a:r>
              <a:rPr lang="en" sz="1500" b="1" i="0" u="none" strike="noStrike" cap="none">
                <a:solidFill>
                  <a:srgbClr val="00B0F0"/>
                </a:solidFill>
                <a:latin typeface="Times New Roman"/>
                <a:ea typeface="Times New Roman"/>
                <a:cs typeface="Times New Roman"/>
                <a:sym typeface="Times New Roman"/>
              </a:rPr>
              <a:t>       Venya Karri </a:t>
            </a:r>
            <a:endParaRPr sz="1500" b="1" i="0" u="none" strike="noStrike" cap="none">
              <a:solidFill>
                <a:srgbClr val="00B0F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82C7A5"/>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82C7A5"/>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82C7A5"/>
              </a:solidFill>
              <a:latin typeface="Times New Roman"/>
              <a:ea typeface="Times New Roman"/>
              <a:cs typeface="Times New Roman"/>
              <a:sym typeface="Times New Roman"/>
            </a:endParaRPr>
          </a:p>
        </p:txBody>
      </p:sp>
      <p:sp>
        <p:nvSpPr>
          <p:cNvPr id="135" name="Shape 135"/>
          <p:cNvSpPr txBox="1"/>
          <p:nvPr/>
        </p:nvSpPr>
        <p:spPr>
          <a:xfrm>
            <a:off x="2530549" y="902275"/>
            <a:ext cx="6381526" cy="2511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0"/>
              <a:buFont typeface="Arial"/>
              <a:buNone/>
            </a:pPr>
            <a:r>
              <a:rPr lang="en" sz="6000" b="0" i="0" u="none" strike="noStrike" cap="none">
                <a:solidFill>
                  <a:srgbClr val="0145AC"/>
                </a:solidFill>
                <a:latin typeface="Roboto"/>
                <a:ea typeface="Roboto"/>
                <a:cs typeface="Roboto"/>
                <a:sym typeface="Roboto"/>
              </a:rPr>
              <a:t>           </a:t>
            </a:r>
            <a:r>
              <a:rPr lang="en" sz="6000" b="0" i="0" u="none" strike="noStrike" cap="none">
                <a:solidFill>
                  <a:srgbClr val="0145AC"/>
                </a:solidFill>
                <a:latin typeface="Times New Roman"/>
                <a:ea typeface="Times New Roman"/>
                <a:cs typeface="Times New Roman"/>
                <a:sym typeface="Times New Roman"/>
              </a:rPr>
              <a:t>      </a:t>
            </a:r>
            <a:r>
              <a:rPr lang="en" sz="7200" b="0" i="0" u="none" strike="noStrike" cap="none">
                <a:solidFill>
                  <a:srgbClr val="92D050"/>
                </a:solidFill>
                <a:latin typeface="Times New Roman"/>
                <a:ea typeface="Times New Roman"/>
                <a:cs typeface="Times New Roman"/>
                <a:sym typeface="Times New Roman"/>
              </a:rPr>
              <a:t>R</a:t>
            </a:r>
            <a:r>
              <a:rPr lang="en" sz="7200" b="0" i="0" u="none" strike="noStrike" cap="none" baseline="30000">
                <a:solidFill>
                  <a:srgbClr val="92D050"/>
                </a:solidFill>
                <a:latin typeface="Times New Roman"/>
                <a:ea typeface="Times New Roman"/>
                <a:cs typeface="Times New Roman"/>
                <a:sym typeface="Times New Roman"/>
              </a:rPr>
              <a:t>3</a:t>
            </a:r>
            <a:r>
              <a:rPr lang="en" sz="6000" b="0" i="0" u="none" strike="noStrike" cap="none" baseline="30000">
                <a:solidFill>
                  <a:srgbClr val="92D050"/>
                </a:solidFill>
                <a:latin typeface="Times New Roman"/>
                <a:ea typeface="Times New Roman"/>
                <a:cs typeface="Times New Roman"/>
                <a:sym typeface="Times New Roman"/>
              </a:rPr>
              <a:t> 	</a:t>
            </a:r>
            <a:endParaRPr sz="6000" b="0" i="0" u="none" strike="noStrike" cap="none" baseline="30000">
              <a:solidFill>
                <a:srgbClr val="92D05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3000"/>
              <a:buFont typeface="Arial"/>
              <a:buNone/>
            </a:pPr>
            <a:r>
              <a:rPr lang="en" sz="3000" b="0" i="0" u="none" strike="noStrike" cap="none" baseline="30000">
                <a:solidFill>
                  <a:srgbClr val="92D050"/>
                </a:solidFill>
                <a:latin typeface="Times New Roman"/>
                <a:ea typeface="Times New Roman"/>
                <a:cs typeface="Times New Roman"/>
                <a:sym typeface="Times New Roman"/>
              </a:rPr>
              <a:t>                                      (Reduce, Reuse, Recycle)</a:t>
            </a:r>
            <a:endParaRPr sz="3000" b="0" i="0" u="none" strike="noStrike" cap="none" baseline="30000">
              <a:solidFill>
                <a:srgbClr val="92D050"/>
              </a:solidFill>
              <a:latin typeface="Times New Roman"/>
              <a:ea typeface="Times New Roman"/>
              <a:cs typeface="Times New Roman"/>
              <a:sym typeface="Times New Roman"/>
            </a:endParaRPr>
          </a:p>
          <a:p>
            <a:pPr marL="914400" marR="0" lvl="0" indent="457200" algn="l" rtl="0">
              <a:lnSpc>
                <a:spcPct val="115000"/>
              </a:lnSpc>
              <a:spcBef>
                <a:spcPts val="0"/>
              </a:spcBef>
              <a:spcAft>
                <a:spcPts val="0"/>
              </a:spcAft>
              <a:buClr>
                <a:srgbClr val="000000"/>
              </a:buClr>
              <a:buSzPts val="4000"/>
              <a:buFont typeface="Arial"/>
              <a:buNone/>
            </a:pPr>
            <a:r>
              <a:rPr lang="en" sz="4000" b="0" i="0" u="none" strike="noStrike" cap="none">
                <a:solidFill>
                  <a:srgbClr val="92D050"/>
                </a:solidFill>
                <a:latin typeface="Times New Roman"/>
                <a:ea typeface="Times New Roman"/>
                <a:cs typeface="Times New Roman"/>
                <a:sym typeface="Times New Roman"/>
              </a:rPr>
              <a:t>Technical Presentation</a:t>
            </a:r>
            <a:endParaRPr sz="4000" b="0" i="0" u="none" strike="noStrike" cap="none" baseline="30000">
              <a:solidFill>
                <a:srgbClr val="92D050"/>
              </a:solidFill>
              <a:latin typeface="Times New Roman"/>
              <a:ea typeface="Times New Roman"/>
              <a:cs typeface="Times New Roman"/>
              <a:sym typeface="Times New Roman"/>
            </a:endParaRPr>
          </a:p>
          <a:p>
            <a:pPr marL="0" marR="0" lvl="0" indent="457200" algn="l" rtl="0">
              <a:lnSpc>
                <a:spcPct val="115000"/>
              </a:lnSpc>
              <a:spcBef>
                <a:spcPts val="0"/>
              </a:spcBef>
              <a:spcAft>
                <a:spcPts val="0"/>
              </a:spcAft>
              <a:buClr>
                <a:srgbClr val="000000"/>
              </a:buClr>
              <a:buSzPts val="6000"/>
              <a:buFont typeface="Arial"/>
              <a:buNone/>
            </a:pPr>
            <a:endParaRPr sz="6000" b="0" i="0" u="none" strike="noStrike" cap="none" baseline="30000">
              <a:solidFill>
                <a:srgbClr val="92D050"/>
              </a:solidFill>
              <a:latin typeface="Roboto"/>
              <a:ea typeface="Roboto"/>
              <a:cs typeface="Roboto"/>
              <a:sym typeface="Roboto"/>
            </a:endParaRPr>
          </a:p>
          <a:p>
            <a:pPr marL="0" marR="0" lvl="0" indent="457200" algn="l" rtl="0">
              <a:lnSpc>
                <a:spcPct val="115000"/>
              </a:lnSpc>
              <a:spcBef>
                <a:spcPts val="0"/>
              </a:spcBef>
              <a:spcAft>
                <a:spcPts val="0"/>
              </a:spcAft>
              <a:buClr>
                <a:srgbClr val="000000"/>
              </a:buClr>
              <a:buSzPts val="6000"/>
              <a:buFont typeface="Arial"/>
              <a:buNone/>
            </a:pPr>
            <a:endParaRPr sz="6000" b="0" i="0" u="none" strike="noStrike" cap="none" baseline="30000">
              <a:solidFill>
                <a:srgbClr val="0145AC"/>
              </a:solidFill>
              <a:latin typeface="Roboto"/>
              <a:ea typeface="Roboto"/>
              <a:cs typeface="Roboto"/>
              <a:sym typeface="Roboto"/>
            </a:endParaRPr>
          </a:p>
          <a:p>
            <a:pPr marL="0" marR="0" lvl="0" indent="457200" algn="l" rtl="0">
              <a:lnSpc>
                <a:spcPct val="115000"/>
              </a:lnSpc>
              <a:spcBef>
                <a:spcPts val="0"/>
              </a:spcBef>
              <a:spcAft>
                <a:spcPts val="0"/>
              </a:spcAft>
              <a:buClr>
                <a:srgbClr val="000000"/>
              </a:buClr>
              <a:buSzPts val="6000"/>
              <a:buFont typeface="Arial"/>
              <a:buNone/>
            </a:pPr>
            <a:endParaRPr sz="6000" b="0" i="0" u="none" strike="noStrike" cap="none" baseline="30000">
              <a:solidFill>
                <a:srgbClr val="0145AC"/>
              </a:solidFill>
              <a:latin typeface="Roboto"/>
              <a:ea typeface="Roboto"/>
              <a:cs typeface="Roboto"/>
              <a:sym typeface="Roboto"/>
            </a:endParaRPr>
          </a:p>
          <a:p>
            <a:pPr marL="0" marR="0" lvl="0" indent="457200" algn="l" rtl="0">
              <a:lnSpc>
                <a:spcPct val="115000"/>
              </a:lnSpc>
              <a:spcBef>
                <a:spcPts val="0"/>
              </a:spcBef>
              <a:spcAft>
                <a:spcPts val="0"/>
              </a:spcAft>
              <a:buClr>
                <a:srgbClr val="000000"/>
              </a:buClr>
              <a:buSzPts val="6000"/>
              <a:buFont typeface="Arial"/>
              <a:buNone/>
            </a:pPr>
            <a:endParaRPr sz="6000" b="0" i="0" u="none" strike="noStrike" cap="none" baseline="30000">
              <a:solidFill>
                <a:srgbClr val="0145AC"/>
              </a:solidFill>
              <a:latin typeface="Roboto"/>
              <a:ea typeface="Roboto"/>
              <a:cs typeface="Roboto"/>
              <a:sym typeface="Roboto"/>
            </a:endParaRPr>
          </a:p>
          <a:p>
            <a:pPr marL="0" marR="0" lvl="0" indent="457200" algn="l" rtl="0">
              <a:lnSpc>
                <a:spcPct val="115000"/>
              </a:lnSpc>
              <a:spcBef>
                <a:spcPts val="0"/>
              </a:spcBef>
              <a:spcAft>
                <a:spcPts val="0"/>
              </a:spcAft>
              <a:buClr>
                <a:srgbClr val="000000"/>
              </a:buClr>
              <a:buSzPts val="6000"/>
              <a:buFont typeface="Arial"/>
              <a:buNone/>
            </a:pPr>
            <a:endParaRPr sz="6000" b="0" i="0" u="none" strike="noStrike" cap="none" baseline="30000">
              <a:solidFill>
                <a:srgbClr val="0145AC"/>
              </a:solidFill>
              <a:latin typeface="Roboto"/>
              <a:ea typeface="Roboto"/>
              <a:cs typeface="Roboto"/>
              <a:sym typeface="Roboto"/>
            </a:endParaRPr>
          </a:p>
          <a:p>
            <a:pPr marL="0" marR="0" lvl="0" indent="457200" algn="l" rtl="0">
              <a:lnSpc>
                <a:spcPct val="115000"/>
              </a:lnSpc>
              <a:spcBef>
                <a:spcPts val="0"/>
              </a:spcBef>
              <a:spcAft>
                <a:spcPts val="0"/>
              </a:spcAft>
              <a:buClr>
                <a:srgbClr val="000000"/>
              </a:buClr>
              <a:buSzPts val="6000"/>
              <a:buFont typeface="Arial"/>
              <a:buNone/>
            </a:pPr>
            <a:endParaRPr sz="6000" b="0" i="0" u="none" strike="noStrike" cap="none" baseline="30000">
              <a:solidFill>
                <a:srgbClr val="0145AC"/>
              </a:solidFill>
              <a:latin typeface="Roboto"/>
              <a:ea typeface="Roboto"/>
              <a:cs typeface="Roboto"/>
              <a:sym typeface="Roboto"/>
            </a:endParaRPr>
          </a:p>
          <a:p>
            <a:pPr marL="0" marR="0" lvl="0" indent="457200" algn="l" rtl="0">
              <a:lnSpc>
                <a:spcPct val="115000"/>
              </a:lnSpc>
              <a:spcBef>
                <a:spcPts val="0"/>
              </a:spcBef>
              <a:spcAft>
                <a:spcPts val="0"/>
              </a:spcAft>
              <a:buClr>
                <a:srgbClr val="000000"/>
              </a:buClr>
              <a:buSzPts val="6000"/>
              <a:buFont typeface="Arial"/>
              <a:buNone/>
            </a:pPr>
            <a:endParaRPr sz="6000" b="0" i="0" u="none" strike="noStrike" cap="none" baseline="30000">
              <a:solidFill>
                <a:srgbClr val="0145AC"/>
              </a:solidFill>
              <a:latin typeface="Roboto"/>
              <a:ea typeface="Roboto"/>
              <a:cs typeface="Roboto"/>
              <a:sym typeface="Roboto"/>
            </a:endParaRPr>
          </a:p>
          <a:p>
            <a:pPr marL="0" marR="0" lvl="0" indent="457200" algn="l" rtl="0">
              <a:lnSpc>
                <a:spcPct val="115000"/>
              </a:lnSpc>
              <a:spcBef>
                <a:spcPts val="0"/>
              </a:spcBef>
              <a:spcAft>
                <a:spcPts val="0"/>
              </a:spcAft>
              <a:buClr>
                <a:srgbClr val="000000"/>
              </a:buClr>
              <a:buSzPts val="6000"/>
              <a:buFont typeface="Arial"/>
              <a:buNone/>
            </a:pPr>
            <a:endParaRPr sz="6000" b="0" i="0" u="none" strike="noStrike" cap="none" baseline="30000">
              <a:solidFill>
                <a:srgbClr val="0145AC"/>
              </a:solidFill>
              <a:latin typeface="Roboto"/>
              <a:ea typeface="Roboto"/>
              <a:cs typeface="Roboto"/>
              <a:sym typeface="Roboto"/>
            </a:endParaRPr>
          </a:p>
          <a:p>
            <a:pPr marL="0" marR="0" lvl="0" indent="457200" algn="l" rtl="0">
              <a:lnSpc>
                <a:spcPct val="115000"/>
              </a:lnSpc>
              <a:spcBef>
                <a:spcPts val="0"/>
              </a:spcBef>
              <a:spcAft>
                <a:spcPts val="0"/>
              </a:spcAft>
              <a:buClr>
                <a:srgbClr val="000000"/>
              </a:buClr>
              <a:buSzPts val="6000"/>
              <a:buFont typeface="Arial"/>
              <a:buNone/>
            </a:pPr>
            <a:endParaRPr sz="6000" b="0" i="0" u="none" strike="noStrike" cap="none" baseline="30000">
              <a:solidFill>
                <a:srgbClr val="0145AC"/>
              </a:solidFill>
              <a:latin typeface="Roboto"/>
              <a:ea typeface="Roboto"/>
              <a:cs typeface="Roboto"/>
              <a:sym typeface="Roboto"/>
            </a:endParaRPr>
          </a:p>
          <a:p>
            <a:pPr marL="0" marR="0" lvl="0" indent="457200" algn="l" rtl="0">
              <a:lnSpc>
                <a:spcPct val="115000"/>
              </a:lnSpc>
              <a:spcBef>
                <a:spcPts val="0"/>
              </a:spcBef>
              <a:spcAft>
                <a:spcPts val="0"/>
              </a:spcAft>
              <a:buClr>
                <a:srgbClr val="000000"/>
              </a:buClr>
              <a:buSzPts val="6000"/>
              <a:buFont typeface="Arial"/>
              <a:buNone/>
            </a:pPr>
            <a:endParaRPr sz="6000" b="0" i="0" u="none" strike="noStrike" cap="none" baseline="30000">
              <a:solidFill>
                <a:srgbClr val="0145AC"/>
              </a:solidFill>
              <a:latin typeface="Roboto"/>
              <a:ea typeface="Roboto"/>
              <a:cs typeface="Roboto"/>
              <a:sym typeface="Roboto"/>
            </a:endParaRPr>
          </a:p>
          <a:p>
            <a:pPr marL="0" marR="0" lvl="0" indent="457200" algn="l" rtl="0">
              <a:lnSpc>
                <a:spcPct val="115000"/>
              </a:lnSpc>
              <a:spcBef>
                <a:spcPts val="0"/>
              </a:spcBef>
              <a:spcAft>
                <a:spcPts val="0"/>
              </a:spcAft>
              <a:buClr>
                <a:srgbClr val="000000"/>
              </a:buClr>
              <a:buSzPts val="6000"/>
              <a:buFont typeface="Arial"/>
              <a:buNone/>
            </a:pPr>
            <a:endParaRPr sz="6000" b="0" i="0" u="none" strike="noStrike" cap="none" baseline="30000">
              <a:solidFill>
                <a:srgbClr val="0145AC"/>
              </a:solidFill>
              <a:latin typeface="Roboto"/>
              <a:ea typeface="Roboto"/>
              <a:cs typeface="Roboto"/>
              <a:sym typeface="Roboto"/>
            </a:endParaRPr>
          </a:p>
          <a:p>
            <a:pPr marL="0" marR="0" lvl="0" indent="457200" algn="l" rtl="0">
              <a:lnSpc>
                <a:spcPct val="115000"/>
              </a:lnSpc>
              <a:spcBef>
                <a:spcPts val="0"/>
              </a:spcBef>
              <a:spcAft>
                <a:spcPts val="0"/>
              </a:spcAft>
              <a:buClr>
                <a:srgbClr val="000000"/>
              </a:buClr>
              <a:buSzPts val="6000"/>
              <a:buFont typeface="Arial"/>
              <a:buNone/>
            </a:pPr>
            <a:endParaRPr sz="6000" b="0" i="0" u="none" strike="noStrike" cap="none" baseline="30000">
              <a:solidFill>
                <a:srgbClr val="0145AC"/>
              </a:solidFill>
              <a:latin typeface="Roboto"/>
              <a:ea typeface="Roboto"/>
              <a:cs typeface="Roboto"/>
              <a:sym typeface="Roboto"/>
            </a:endParaRPr>
          </a:p>
          <a:p>
            <a:pPr marL="0" marR="0" lvl="0" indent="457200" algn="l" rtl="0">
              <a:lnSpc>
                <a:spcPct val="115000"/>
              </a:lnSpc>
              <a:spcBef>
                <a:spcPts val="0"/>
              </a:spcBef>
              <a:spcAft>
                <a:spcPts val="0"/>
              </a:spcAft>
              <a:buClr>
                <a:srgbClr val="000000"/>
              </a:buClr>
              <a:buSzPts val="6000"/>
              <a:buFont typeface="Arial"/>
              <a:buNone/>
            </a:pPr>
            <a:endParaRPr sz="6000" b="0" i="0" u="none" strike="noStrike" cap="none" baseline="30000">
              <a:solidFill>
                <a:srgbClr val="0145AC"/>
              </a:solidFill>
              <a:latin typeface="Roboto"/>
              <a:ea typeface="Roboto"/>
              <a:cs typeface="Roboto"/>
              <a:sym typeface="Roboto"/>
            </a:endParaRPr>
          </a:p>
          <a:p>
            <a:pPr marL="0" marR="0" lvl="0" indent="457200" algn="l" rtl="0">
              <a:lnSpc>
                <a:spcPct val="115000"/>
              </a:lnSpc>
              <a:spcBef>
                <a:spcPts val="0"/>
              </a:spcBef>
              <a:spcAft>
                <a:spcPts val="0"/>
              </a:spcAft>
              <a:buClr>
                <a:srgbClr val="000000"/>
              </a:buClr>
              <a:buSzPts val="6000"/>
              <a:buFont typeface="Arial"/>
              <a:buNone/>
            </a:pPr>
            <a:endParaRPr sz="6000" b="0" i="0" u="none" strike="noStrike" cap="none" baseline="30000">
              <a:solidFill>
                <a:srgbClr val="0145AC"/>
              </a:solidFill>
              <a:latin typeface="Roboto"/>
              <a:ea typeface="Roboto"/>
              <a:cs typeface="Roboto"/>
              <a:sym typeface="Roboto"/>
            </a:endParaRPr>
          </a:p>
          <a:p>
            <a:pPr marL="0" marR="0" lvl="0" indent="457200" algn="l" rtl="0">
              <a:lnSpc>
                <a:spcPct val="115000"/>
              </a:lnSpc>
              <a:spcBef>
                <a:spcPts val="0"/>
              </a:spcBef>
              <a:spcAft>
                <a:spcPts val="0"/>
              </a:spcAft>
              <a:buClr>
                <a:srgbClr val="000000"/>
              </a:buClr>
              <a:buSzPts val="6000"/>
              <a:buFont typeface="Arial"/>
              <a:buNone/>
            </a:pPr>
            <a:r>
              <a:rPr lang="en" sz="6000" b="0" i="0" u="none" strike="noStrike" cap="none" baseline="30000">
                <a:solidFill>
                  <a:srgbClr val="0145AC"/>
                </a:solidFill>
                <a:latin typeface="Roboto"/>
                <a:ea typeface="Roboto"/>
                <a:cs typeface="Roboto"/>
                <a:sym typeface="Roboto"/>
              </a:rPr>
              <a:t>  </a:t>
            </a:r>
            <a:endParaRPr sz="6000" b="0" i="0" u="none" strike="noStrike" cap="none">
              <a:solidFill>
                <a:srgbClr val="FFFFFF"/>
              </a:solidFill>
              <a:latin typeface="Montserrat"/>
              <a:ea typeface="Montserrat"/>
              <a:cs typeface="Montserrat"/>
              <a:sym typeface="Montserrat"/>
            </a:endParaRPr>
          </a:p>
        </p:txBody>
      </p:sp>
      <p:pic>
        <p:nvPicPr>
          <p:cNvPr id="136" name="Shape 136"/>
          <p:cNvPicPr preferRelativeResize="0"/>
          <p:nvPr/>
        </p:nvPicPr>
        <p:blipFill rotWithShape="1">
          <a:blip r:embed="rId3">
            <a:alphaModFix/>
          </a:blip>
          <a:srcRect/>
          <a:stretch/>
        </p:blipFill>
        <p:spPr>
          <a:xfrm>
            <a:off x="6795381" y="14176"/>
            <a:ext cx="2335433" cy="80072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Shape 204"/>
          <p:cNvSpPr txBox="1">
            <a:spLocks noGrp="1"/>
          </p:cNvSpPr>
          <p:nvPr>
            <p:ph type="title"/>
          </p:nvPr>
        </p:nvSpPr>
        <p:spPr>
          <a:xfrm>
            <a:off x="826221" y="180753"/>
            <a:ext cx="7038900" cy="914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lt1"/>
              </a:buClr>
              <a:buSzPts val="2400"/>
              <a:buFont typeface="Montserrat"/>
              <a:buNone/>
            </a:pPr>
            <a:r>
              <a:rPr lang="en" sz="3000" b="0" i="0" u="none" strike="noStrike" cap="none">
                <a:solidFill>
                  <a:schemeClr val="lt1"/>
                </a:solidFill>
                <a:latin typeface="Times New Roman"/>
                <a:ea typeface="Times New Roman"/>
                <a:cs typeface="Times New Roman"/>
                <a:sym typeface="Times New Roman"/>
              </a:rPr>
              <a:t>Prototype Demonstration</a:t>
            </a:r>
            <a:endParaRPr sz="3000" b="0" i="0" u="none" strike="noStrike" cap="none">
              <a:solidFill>
                <a:schemeClr val="lt1"/>
              </a:solidFill>
              <a:latin typeface="Times New Roman"/>
              <a:ea typeface="Times New Roman"/>
              <a:cs typeface="Times New Roman"/>
              <a:sym typeface="Times New Roman"/>
            </a:endParaRPr>
          </a:p>
        </p:txBody>
      </p:sp>
      <p:pic>
        <p:nvPicPr>
          <p:cNvPr id="205" name="Shape 205"/>
          <p:cNvPicPr preferRelativeResize="0"/>
          <p:nvPr/>
        </p:nvPicPr>
        <p:blipFill rotWithShape="1">
          <a:blip r:embed="rId3">
            <a:alphaModFix/>
          </a:blip>
          <a:srcRect/>
          <a:stretch/>
        </p:blipFill>
        <p:spPr>
          <a:xfrm>
            <a:off x="174500" y="1527425"/>
            <a:ext cx="2479398" cy="1859548"/>
          </a:xfrm>
          <a:prstGeom prst="rect">
            <a:avLst/>
          </a:prstGeom>
          <a:noFill/>
          <a:ln>
            <a:noFill/>
          </a:ln>
        </p:spPr>
      </p:pic>
      <p:pic>
        <p:nvPicPr>
          <p:cNvPr id="206" name="Shape 206"/>
          <p:cNvPicPr preferRelativeResize="0"/>
          <p:nvPr/>
        </p:nvPicPr>
        <p:blipFill rotWithShape="1">
          <a:blip r:embed="rId4">
            <a:alphaModFix/>
          </a:blip>
          <a:srcRect/>
          <a:stretch/>
        </p:blipFill>
        <p:spPr>
          <a:xfrm>
            <a:off x="2780050" y="1510200"/>
            <a:ext cx="1838947" cy="2451950"/>
          </a:xfrm>
          <a:prstGeom prst="rect">
            <a:avLst/>
          </a:prstGeom>
          <a:noFill/>
          <a:ln>
            <a:noFill/>
          </a:ln>
        </p:spPr>
      </p:pic>
      <p:pic>
        <p:nvPicPr>
          <p:cNvPr id="207" name="Shape 207"/>
          <p:cNvPicPr preferRelativeResize="0"/>
          <p:nvPr/>
        </p:nvPicPr>
        <p:blipFill rotWithShape="1">
          <a:blip r:embed="rId5">
            <a:alphaModFix/>
          </a:blip>
          <a:srcRect/>
          <a:stretch/>
        </p:blipFill>
        <p:spPr>
          <a:xfrm>
            <a:off x="4745150" y="1526885"/>
            <a:ext cx="1838925" cy="2418578"/>
          </a:xfrm>
          <a:prstGeom prst="rect">
            <a:avLst/>
          </a:prstGeom>
          <a:noFill/>
          <a:ln>
            <a:noFill/>
          </a:ln>
        </p:spPr>
      </p:pic>
      <p:pic>
        <p:nvPicPr>
          <p:cNvPr id="208" name="Shape 208"/>
          <p:cNvPicPr preferRelativeResize="0"/>
          <p:nvPr/>
        </p:nvPicPr>
        <p:blipFill rotWithShape="1">
          <a:blip r:embed="rId6">
            <a:alphaModFix/>
          </a:blip>
          <a:srcRect/>
          <a:stretch/>
        </p:blipFill>
        <p:spPr>
          <a:xfrm>
            <a:off x="6809425" y="1510200"/>
            <a:ext cx="1738986" cy="2350500"/>
          </a:xfrm>
          <a:prstGeom prst="rect">
            <a:avLst/>
          </a:prstGeom>
          <a:noFill/>
          <a:ln>
            <a:noFill/>
          </a:ln>
        </p:spPr>
      </p:pic>
      <p:pic>
        <p:nvPicPr>
          <p:cNvPr id="209" name="Shape 209"/>
          <p:cNvPicPr preferRelativeResize="0"/>
          <p:nvPr/>
        </p:nvPicPr>
        <p:blipFill rotWithShape="1">
          <a:blip r:embed="rId7">
            <a:alphaModFix/>
          </a:blip>
          <a:srcRect/>
          <a:stretch/>
        </p:blipFill>
        <p:spPr>
          <a:xfrm>
            <a:off x="6795381" y="14176"/>
            <a:ext cx="2335433" cy="80072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04"/>
                                        </p:tgtEl>
                                        <p:attrNameLst>
                                          <p:attrName>style.visibility</p:attrName>
                                        </p:attrNameLst>
                                      </p:cBhvr>
                                      <p:to>
                                        <p:strVal val="visible"/>
                                      </p:to>
                                    </p:set>
                                    <p:anim calcmode="lin" valueType="num">
                                      <p:cBhvr additive="base">
                                        <p:cTn id="7" dur="1000"/>
                                        <p:tgtEl>
                                          <p:spTgt spid="20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body" idx="1"/>
          </p:nvPr>
        </p:nvSpPr>
        <p:spPr>
          <a:xfrm>
            <a:off x="1297499" y="1064264"/>
            <a:ext cx="7173105" cy="420293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lt1"/>
              </a:buClr>
              <a:buSzPts val="1300"/>
              <a:buFont typeface="Lato"/>
              <a:buNone/>
            </a:pPr>
            <a:r>
              <a:rPr lang="en" sz="1400" b="0" i="0" u="none" strike="noStrike" cap="none">
                <a:solidFill>
                  <a:srgbClr val="FFFFFF"/>
                </a:solidFill>
                <a:latin typeface="Times New Roman"/>
                <a:ea typeface="Times New Roman"/>
                <a:cs typeface="Times New Roman"/>
                <a:sym typeface="Times New Roman"/>
              </a:rPr>
              <a:t>We have conducted testing for our prototype in two phases:</a:t>
            </a:r>
            <a:endParaRPr sz="1400" b="0" i="0" u="none" strike="noStrike" cap="none">
              <a:solidFill>
                <a:srgbClr val="FFFFFF"/>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lt1"/>
              </a:buClr>
              <a:buSzPts val="1300"/>
              <a:buFont typeface="Lato"/>
              <a:buNone/>
            </a:pPr>
            <a:endParaRPr sz="1400" b="0" i="0" u="none" strike="noStrike" cap="none">
              <a:solidFill>
                <a:srgbClr val="FFFFFF"/>
              </a:solidFill>
              <a:latin typeface="Times New Roman"/>
              <a:ea typeface="Times New Roman"/>
              <a:cs typeface="Times New Roman"/>
              <a:sym typeface="Times New Roman"/>
            </a:endParaRPr>
          </a:p>
          <a:p>
            <a:pPr marL="457200" marR="0" lvl="0" indent="-304800" algn="l" rtl="0">
              <a:lnSpc>
                <a:spcPct val="100000"/>
              </a:lnSpc>
              <a:spcBef>
                <a:spcPts val="0"/>
              </a:spcBef>
              <a:spcAft>
                <a:spcPts val="0"/>
              </a:spcAft>
              <a:buClr>
                <a:srgbClr val="FFFFFF"/>
              </a:buClr>
              <a:buSzPts val="1200"/>
              <a:buFont typeface="Times New Roman"/>
              <a:buChar char="➢"/>
            </a:pPr>
            <a:r>
              <a:rPr lang="en" sz="1400" b="0" i="0" u="none" strike="noStrike" cap="none">
                <a:solidFill>
                  <a:srgbClr val="FFFFFF"/>
                </a:solidFill>
                <a:latin typeface="Times New Roman"/>
                <a:ea typeface="Times New Roman"/>
                <a:cs typeface="Times New Roman"/>
                <a:sym typeface="Times New Roman"/>
              </a:rPr>
              <a:t>Unit Testing</a:t>
            </a:r>
            <a:endParaRPr sz="1400" b="0" i="0" u="none" strike="noStrike" cap="none">
              <a:solidFill>
                <a:srgbClr val="FFFFFF"/>
              </a:solidFill>
              <a:latin typeface="Times New Roman"/>
              <a:ea typeface="Times New Roman"/>
              <a:cs typeface="Times New Roman"/>
              <a:sym typeface="Times New Roman"/>
            </a:endParaRPr>
          </a:p>
          <a:p>
            <a:pPr marL="914400" marR="0" lvl="1" indent="-304800" algn="l" rtl="0">
              <a:lnSpc>
                <a:spcPct val="100000"/>
              </a:lnSpc>
              <a:spcBef>
                <a:spcPts val="0"/>
              </a:spcBef>
              <a:spcAft>
                <a:spcPts val="0"/>
              </a:spcAft>
              <a:buClr>
                <a:srgbClr val="FFFFFF"/>
              </a:buClr>
              <a:buSzPts val="1200"/>
              <a:buFont typeface="Times New Roman"/>
              <a:buChar char="○"/>
            </a:pPr>
            <a:r>
              <a:rPr lang="en" sz="1400" b="0" i="0" u="none" strike="noStrike" cap="none">
                <a:solidFill>
                  <a:srgbClr val="FFFFFF"/>
                </a:solidFill>
                <a:latin typeface="Times New Roman"/>
                <a:ea typeface="Times New Roman"/>
                <a:cs typeface="Times New Roman"/>
                <a:sym typeface="Times New Roman"/>
              </a:rPr>
              <a:t>Tested each of the modules separately soon after the module code is developed and the corresponding circuit is completed.</a:t>
            </a:r>
            <a:endParaRPr sz="1400" b="0" i="0" u="none" strike="noStrike" cap="none">
              <a:solidFill>
                <a:srgbClr val="FFFFFF"/>
              </a:solidFill>
              <a:latin typeface="Times New Roman"/>
              <a:ea typeface="Times New Roman"/>
              <a:cs typeface="Times New Roman"/>
              <a:sym typeface="Times New Roman"/>
            </a:endParaRPr>
          </a:p>
          <a:p>
            <a:pPr marL="914400" marR="0" lvl="1" indent="-228600" algn="l" rtl="0">
              <a:lnSpc>
                <a:spcPct val="100000"/>
              </a:lnSpc>
              <a:spcBef>
                <a:spcPts val="0"/>
              </a:spcBef>
              <a:spcAft>
                <a:spcPts val="0"/>
              </a:spcAft>
              <a:buClr>
                <a:srgbClr val="FFFFFF"/>
              </a:buClr>
              <a:buSzPts val="1200"/>
              <a:buFont typeface="Times New Roman"/>
              <a:buNone/>
            </a:pPr>
            <a:endParaRPr sz="1400" b="0" i="0" u="none" strike="noStrike" cap="none">
              <a:solidFill>
                <a:srgbClr val="FFFFFF"/>
              </a:solidFill>
              <a:latin typeface="Times New Roman"/>
              <a:ea typeface="Times New Roman"/>
              <a:cs typeface="Times New Roman"/>
              <a:sym typeface="Times New Roman"/>
            </a:endParaRPr>
          </a:p>
          <a:p>
            <a:pPr marL="457200" marR="0" lvl="0" indent="-304800" algn="l" rtl="0">
              <a:lnSpc>
                <a:spcPct val="100000"/>
              </a:lnSpc>
              <a:spcBef>
                <a:spcPts val="0"/>
              </a:spcBef>
              <a:spcAft>
                <a:spcPts val="0"/>
              </a:spcAft>
              <a:buClr>
                <a:srgbClr val="FFFFFF"/>
              </a:buClr>
              <a:buSzPts val="1200"/>
              <a:buFont typeface="Times New Roman"/>
              <a:buChar char="➢"/>
            </a:pPr>
            <a:r>
              <a:rPr lang="en" sz="1400" b="0" i="0" u="none" strike="noStrike" cap="none">
                <a:solidFill>
                  <a:srgbClr val="FFFFFF"/>
                </a:solidFill>
                <a:latin typeface="Times New Roman"/>
                <a:ea typeface="Times New Roman"/>
                <a:cs typeface="Times New Roman"/>
                <a:sym typeface="Times New Roman"/>
              </a:rPr>
              <a:t>Integration Testing</a:t>
            </a:r>
            <a:endParaRPr sz="1400" b="0" i="0" u="none" strike="noStrike" cap="none">
              <a:solidFill>
                <a:srgbClr val="FFFFFF"/>
              </a:solidFill>
              <a:latin typeface="Times New Roman"/>
              <a:ea typeface="Times New Roman"/>
              <a:cs typeface="Times New Roman"/>
              <a:sym typeface="Times New Roman"/>
            </a:endParaRPr>
          </a:p>
          <a:p>
            <a:pPr marL="914400" marR="0" lvl="1" indent="-304800" algn="l" rtl="0">
              <a:lnSpc>
                <a:spcPct val="100000"/>
              </a:lnSpc>
              <a:spcBef>
                <a:spcPts val="0"/>
              </a:spcBef>
              <a:spcAft>
                <a:spcPts val="0"/>
              </a:spcAft>
              <a:buClr>
                <a:srgbClr val="FFFFFF"/>
              </a:buClr>
              <a:buSzPts val="1200"/>
              <a:buFont typeface="Times New Roman"/>
              <a:buChar char="○"/>
            </a:pPr>
            <a:r>
              <a:rPr lang="en" sz="1400" b="0" i="0" u="none" strike="noStrike" cap="none">
                <a:solidFill>
                  <a:srgbClr val="FFFFFF"/>
                </a:solidFill>
                <a:latin typeface="Times New Roman"/>
                <a:ea typeface="Times New Roman"/>
                <a:cs typeface="Times New Roman"/>
                <a:sym typeface="Times New Roman"/>
              </a:rPr>
              <a:t>Once all modules are passed unit testing, we integrated code for two Metal Detector module and LCD Panel module with the corresponding integrated circuit and then conducted testing.</a:t>
            </a:r>
            <a:endParaRPr sz="1400" b="0" i="0" u="none" strike="noStrike" cap="none">
              <a:solidFill>
                <a:srgbClr val="FFFFFF"/>
              </a:solidFill>
              <a:latin typeface="Times New Roman"/>
              <a:ea typeface="Times New Roman"/>
              <a:cs typeface="Times New Roman"/>
              <a:sym typeface="Times New Roman"/>
            </a:endParaRPr>
          </a:p>
          <a:p>
            <a:pPr marL="914400" marR="0" lvl="1" indent="-304800" algn="l" rtl="0">
              <a:lnSpc>
                <a:spcPct val="100000"/>
              </a:lnSpc>
              <a:spcBef>
                <a:spcPts val="0"/>
              </a:spcBef>
              <a:spcAft>
                <a:spcPts val="0"/>
              </a:spcAft>
              <a:buClr>
                <a:srgbClr val="FFFFFF"/>
              </a:buClr>
              <a:buSzPts val="1200"/>
              <a:buFont typeface="Times New Roman"/>
              <a:buChar char="○"/>
            </a:pPr>
            <a:r>
              <a:rPr lang="en" sz="1400" b="0" i="0" u="none" strike="noStrike" cap="none">
                <a:solidFill>
                  <a:srgbClr val="FFFFFF"/>
                </a:solidFill>
                <a:latin typeface="Times New Roman"/>
                <a:ea typeface="Times New Roman"/>
                <a:cs typeface="Times New Roman"/>
                <a:sym typeface="Times New Roman"/>
              </a:rPr>
              <a:t>Next we integrated Motion Detector module with the already above integrated modules along with the code and the circuit and finally conducted the integrated system testing.</a:t>
            </a:r>
            <a:endParaRPr sz="1400" b="0" i="0" u="none" strike="noStrike" cap="none">
              <a:solidFill>
                <a:srgbClr val="FFFFFF"/>
              </a:solidFill>
              <a:latin typeface="Times New Roman"/>
              <a:ea typeface="Times New Roman"/>
              <a:cs typeface="Times New Roman"/>
              <a:sym typeface="Times New Roman"/>
            </a:endParaRPr>
          </a:p>
          <a:p>
            <a:pPr marL="914400" marR="0" lvl="1" indent="-304800" algn="l" rtl="0">
              <a:lnSpc>
                <a:spcPct val="100000"/>
              </a:lnSpc>
              <a:spcBef>
                <a:spcPts val="0"/>
              </a:spcBef>
              <a:spcAft>
                <a:spcPts val="0"/>
              </a:spcAft>
              <a:buClr>
                <a:srgbClr val="FFFFFF"/>
              </a:buClr>
              <a:buSzPts val="1200"/>
              <a:buFont typeface="Times New Roman"/>
              <a:buChar char="○"/>
            </a:pPr>
            <a:r>
              <a:rPr lang="en" sz="1400" b="0" i="0" u="none" strike="noStrike" cap="none">
                <a:solidFill>
                  <a:srgbClr val="FFFFFF"/>
                </a:solidFill>
                <a:latin typeface="Times New Roman"/>
                <a:ea typeface="Times New Roman"/>
                <a:cs typeface="Times New Roman"/>
                <a:sym typeface="Times New Roman"/>
              </a:rPr>
              <a:t>Few of the Test Scenarios are as below:</a:t>
            </a:r>
            <a:endParaRPr sz="1400" b="0" i="0" u="none" strike="noStrike" cap="none">
              <a:solidFill>
                <a:srgbClr val="FFFFFF"/>
              </a:solidFill>
              <a:latin typeface="Times New Roman"/>
              <a:ea typeface="Times New Roman"/>
              <a:cs typeface="Times New Roman"/>
              <a:sym typeface="Times New Roman"/>
            </a:endParaRPr>
          </a:p>
          <a:p>
            <a:pPr marL="1371600" marR="0" lvl="2" indent="-304800" algn="l" rtl="0">
              <a:lnSpc>
                <a:spcPct val="100000"/>
              </a:lnSpc>
              <a:spcBef>
                <a:spcPts val="0"/>
              </a:spcBef>
              <a:spcAft>
                <a:spcPts val="0"/>
              </a:spcAft>
              <a:buClr>
                <a:srgbClr val="FFFFFF"/>
              </a:buClr>
              <a:buSzPts val="1200"/>
              <a:buFont typeface="Times New Roman"/>
              <a:buChar char="■"/>
            </a:pPr>
            <a:r>
              <a:rPr lang="en" sz="1400" b="0" i="0" u="none" strike="noStrike" cap="none">
                <a:solidFill>
                  <a:schemeClr val="lt1"/>
                </a:solidFill>
                <a:latin typeface="Times New Roman"/>
                <a:ea typeface="Times New Roman"/>
                <a:cs typeface="Times New Roman"/>
                <a:sym typeface="Times New Roman"/>
              </a:rPr>
              <a:t>Placed a metal soda tin in front of the device and the trash lid did not open with the message ‘Please Recycle’ on the LCD display panel.</a:t>
            </a:r>
            <a:endParaRPr sz="1400" b="0" i="0" u="none" strike="noStrike" cap="none">
              <a:solidFill>
                <a:schemeClr val="lt1"/>
              </a:solidFill>
              <a:latin typeface="Times New Roman"/>
              <a:ea typeface="Times New Roman"/>
              <a:cs typeface="Times New Roman"/>
              <a:sym typeface="Times New Roman"/>
            </a:endParaRPr>
          </a:p>
          <a:p>
            <a:pPr marL="1371600" marR="0" lvl="2" indent="-304800" algn="l" rtl="0">
              <a:lnSpc>
                <a:spcPct val="100000"/>
              </a:lnSpc>
              <a:spcBef>
                <a:spcPts val="0"/>
              </a:spcBef>
              <a:spcAft>
                <a:spcPts val="0"/>
              </a:spcAft>
              <a:buClr>
                <a:schemeClr val="lt1"/>
              </a:buClr>
              <a:buSzPts val="1200"/>
              <a:buFont typeface="Times New Roman"/>
              <a:buChar char="■"/>
            </a:pPr>
            <a:r>
              <a:rPr lang="en" sz="1400" b="0" i="0" u="none" strike="noStrike" cap="none">
                <a:solidFill>
                  <a:schemeClr val="lt1"/>
                </a:solidFill>
                <a:latin typeface="Times New Roman"/>
                <a:ea typeface="Times New Roman"/>
                <a:cs typeface="Times New Roman"/>
                <a:sym typeface="Times New Roman"/>
              </a:rPr>
              <a:t>Placed a non-metal soda tin</a:t>
            </a:r>
            <a:r>
              <a:rPr lang="en" sz="1400" b="0" i="0" u="none" strike="noStrike" cap="none">
                <a:solidFill>
                  <a:srgbClr val="FFFFFF"/>
                </a:solidFill>
                <a:latin typeface="Times New Roman"/>
                <a:ea typeface="Times New Roman"/>
                <a:cs typeface="Times New Roman"/>
                <a:sym typeface="Times New Roman"/>
              </a:rPr>
              <a:t> in front of the device and the trash can lid was opened. No prompting to recycle with the text message on LCD display panel</a:t>
            </a:r>
            <a:endParaRPr sz="1400" b="0" i="0" u="none" strike="noStrike" cap="none">
              <a:solidFill>
                <a:srgbClr val="FFFFFF"/>
              </a:solidFill>
              <a:latin typeface="Times New Roman"/>
              <a:ea typeface="Times New Roman"/>
              <a:cs typeface="Times New Roman"/>
              <a:sym typeface="Times New Roman"/>
            </a:endParaRPr>
          </a:p>
          <a:p>
            <a:pPr marL="0" marR="0" lvl="0" indent="0" algn="l" rtl="0">
              <a:lnSpc>
                <a:spcPct val="115000"/>
              </a:lnSpc>
              <a:spcBef>
                <a:spcPts val="0"/>
              </a:spcBef>
              <a:spcAft>
                <a:spcPts val="1600"/>
              </a:spcAft>
              <a:buClr>
                <a:schemeClr val="lt1"/>
              </a:buClr>
              <a:buSzPts val="1300"/>
              <a:buFont typeface="Lato"/>
              <a:buNone/>
            </a:pPr>
            <a:endParaRPr sz="1400" b="0" i="0" u="none" strike="noStrike" cap="none">
              <a:solidFill>
                <a:srgbClr val="FFFFFF"/>
              </a:solidFill>
              <a:latin typeface="Lato"/>
              <a:ea typeface="Lato"/>
              <a:cs typeface="Lato"/>
              <a:sym typeface="Lato"/>
            </a:endParaRPr>
          </a:p>
        </p:txBody>
      </p:sp>
      <p:sp>
        <p:nvSpPr>
          <p:cNvPr id="215" name="Shape 215"/>
          <p:cNvSpPr txBox="1">
            <a:spLocks noGrp="1"/>
          </p:cNvSpPr>
          <p:nvPr>
            <p:ph type="title"/>
          </p:nvPr>
        </p:nvSpPr>
        <p:spPr>
          <a:xfrm>
            <a:off x="956930" y="152745"/>
            <a:ext cx="7379470" cy="914100"/>
          </a:xfrm>
          <a:prstGeom prst="rect">
            <a:avLst/>
          </a:prstGeom>
          <a:noFill/>
          <a:ln>
            <a:noFill/>
          </a:ln>
        </p:spPr>
        <p:txBody>
          <a:bodyPr spcFirstLastPara="1" wrap="square" lIns="91425" tIns="91425" rIns="91425" bIns="91425" anchor="t" anchorCtr="0">
            <a:noAutofit/>
          </a:bodyPr>
          <a:lstStyle/>
          <a:p>
            <a:pPr marL="457200" marR="0" lvl="0" indent="457200" algn="l" rtl="0">
              <a:lnSpc>
                <a:spcPct val="100000"/>
              </a:lnSpc>
              <a:spcBef>
                <a:spcPts val="0"/>
              </a:spcBef>
              <a:spcAft>
                <a:spcPts val="0"/>
              </a:spcAft>
              <a:buClr>
                <a:schemeClr val="lt1"/>
              </a:buClr>
              <a:buSzPts val="2400"/>
              <a:buFont typeface="Montserrat"/>
              <a:buNone/>
            </a:pPr>
            <a:r>
              <a:rPr lang="en" sz="3000" b="0" i="0" u="none" strike="noStrike" cap="none">
                <a:solidFill>
                  <a:schemeClr val="lt1"/>
                </a:solidFill>
                <a:latin typeface="Times New Roman"/>
                <a:ea typeface="Times New Roman"/>
                <a:cs typeface="Times New Roman"/>
                <a:sym typeface="Times New Roman"/>
              </a:rPr>
              <a:t>Testing approach and Results </a:t>
            </a:r>
            <a:endParaRPr sz="3000" b="0" i="0" u="none" strike="noStrike" cap="none">
              <a:solidFill>
                <a:schemeClr val="lt1"/>
              </a:solidFill>
              <a:latin typeface="Times New Roman"/>
              <a:ea typeface="Times New Roman"/>
              <a:cs typeface="Times New Roman"/>
              <a:sym typeface="Times New Roman"/>
            </a:endParaRPr>
          </a:p>
        </p:txBody>
      </p:sp>
      <p:pic>
        <p:nvPicPr>
          <p:cNvPr id="216" name="Shape 216"/>
          <p:cNvPicPr preferRelativeResize="0"/>
          <p:nvPr/>
        </p:nvPicPr>
        <p:blipFill rotWithShape="1">
          <a:blip r:embed="rId3">
            <a:alphaModFix/>
          </a:blip>
          <a:srcRect/>
          <a:stretch/>
        </p:blipFill>
        <p:spPr>
          <a:xfrm>
            <a:off x="6795381" y="14176"/>
            <a:ext cx="2335433" cy="80072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15"/>
                                        </p:tgtEl>
                                        <p:attrNameLst>
                                          <p:attrName>style.visibility</p:attrName>
                                        </p:attrNameLst>
                                      </p:cBhvr>
                                      <p:to>
                                        <p:strVal val="visible"/>
                                      </p:to>
                                    </p:set>
                                    <p:anim calcmode="lin" valueType="num">
                                      <p:cBhvr additive="base">
                                        <p:cTn id="7" dur="1000"/>
                                        <p:tgtEl>
                                          <p:spTgt spid="215"/>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214"/>
                                        </p:tgtEl>
                                        <p:attrNameLst>
                                          <p:attrName>style.visibility</p:attrName>
                                        </p:attrNameLst>
                                      </p:cBhvr>
                                      <p:to>
                                        <p:strVal val="visible"/>
                                      </p:to>
                                    </p:set>
                                    <p:anim calcmode="lin" valueType="num">
                                      <p:cBhvr additive="base">
                                        <p:cTn id="12" dur="1000"/>
                                        <p:tgtEl>
                                          <p:spTgt spid="21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pic>
        <p:nvPicPr>
          <p:cNvPr id="221" name="Shape 221"/>
          <p:cNvPicPr preferRelativeResize="0"/>
          <p:nvPr/>
        </p:nvPicPr>
        <p:blipFill rotWithShape="1">
          <a:blip r:embed="rId3">
            <a:alphaModFix/>
          </a:blip>
          <a:srcRect/>
          <a:stretch/>
        </p:blipFill>
        <p:spPr>
          <a:xfrm>
            <a:off x="7116726" y="14176"/>
            <a:ext cx="2014088" cy="690545"/>
          </a:xfrm>
          <a:prstGeom prst="rect">
            <a:avLst/>
          </a:prstGeom>
          <a:noFill/>
          <a:ln>
            <a:noFill/>
          </a:ln>
        </p:spPr>
      </p:pic>
      <p:pic>
        <p:nvPicPr>
          <p:cNvPr id="222" name="Shape 222"/>
          <p:cNvPicPr preferRelativeResize="0"/>
          <p:nvPr/>
        </p:nvPicPr>
        <p:blipFill rotWithShape="1">
          <a:blip r:embed="rId4">
            <a:alphaModFix/>
          </a:blip>
          <a:srcRect/>
          <a:stretch/>
        </p:blipFill>
        <p:spPr>
          <a:xfrm>
            <a:off x="1371600" y="729975"/>
            <a:ext cx="6456350" cy="4330075"/>
          </a:xfrm>
          <a:prstGeom prst="rect">
            <a:avLst/>
          </a:prstGeom>
          <a:noFill/>
          <a:ln>
            <a:noFill/>
          </a:ln>
        </p:spPr>
      </p:pic>
      <p:sp>
        <p:nvSpPr>
          <p:cNvPr id="223" name="Shape 223"/>
          <p:cNvSpPr txBox="1"/>
          <p:nvPr/>
        </p:nvSpPr>
        <p:spPr>
          <a:xfrm>
            <a:off x="1302327" y="40675"/>
            <a:ext cx="8066700" cy="734700"/>
          </a:xfrm>
          <a:prstGeom prst="rect">
            <a:avLst/>
          </a:prstGeom>
          <a:noFill/>
          <a:ln>
            <a:noFill/>
          </a:ln>
        </p:spPr>
        <p:txBody>
          <a:bodyPr spcFirstLastPara="1" wrap="square" lIns="91425" tIns="91425" rIns="91425" bIns="91425" anchor="t" anchorCtr="0">
            <a:noAutofit/>
          </a:bodyPr>
          <a:lstStyle/>
          <a:p>
            <a:pPr marL="1828800" marR="0" lvl="0" indent="457200" algn="l" rtl="0">
              <a:lnSpc>
                <a:spcPct val="100000"/>
              </a:lnSpc>
              <a:spcBef>
                <a:spcPts val="0"/>
              </a:spcBef>
              <a:spcAft>
                <a:spcPts val="0"/>
              </a:spcAft>
              <a:buClr>
                <a:schemeClr val="lt1"/>
              </a:buClr>
              <a:buSzPts val="2400"/>
              <a:buFont typeface="Montserrat"/>
              <a:buNone/>
            </a:pPr>
            <a:r>
              <a:rPr lang="en" sz="3000" b="0" i="0" u="none" strike="noStrike" cap="none">
                <a:solidFill>
                  <a:schemeClr val="lt1"/>
                </a:solidFill>
                <a:latin typeface="Times New Roman"/>
                <a:ea typeface="Times New Roman"/>
                <a:cs typeface="Times New Roman"/>
                <a:sym typeface="Times New Roman"/>
              </a:rPr>
              <a:t>R</a:t>
            </a:r>
            <a:r>
              <a:rPr lang="en" sz="3000" b="0" i="0" u="none" strike="noStrike" cap="none" baseline="30000">
                <a:solidFill>
                  <a:schemeClr val="lt1"/>
                </a:solidFill>
                <a:latin typeface="Times New Roman"/>
                <a:ea typeface="Times New Roman"/>
                <a:cs typeface="Times New Roman"/>
                <a:sym typeface="Times New Roman"/>
              </a:rPr>
              <a:t>3</a:t>
            </a:r>
            <a:r>
              <a:rPr lang="en" sz="3000" b="0" i="0" u="none" strike="noStrike" cap="none">
                <a:solidFill>
                  <a:schemeClr val="lt1"/>
                </a:solidFill>
                <a:latin typeface="Times New Roman"/>
                <a:ea typeface="Times New Roman"/>
                <a:cs typeface="Times New Roman"/>
                <a:sym typeface="Times New Roman"/>
              </a:rPr>
              <a:t> Efficiency</a:t>
            </a:r>
            <a:endParaRPr sz="3000" b="0" i="0" u="none" strike="noStrike" cap="none">
              <a:solidFill>
                <a:srgbClr val="FFFFFF"/>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Shape 228"/>
          <p:cNvSpPr txBox="1">
            <a:spLocks noGrp="1"/>
          </p:cNvSpPr>
          <p:nvPr>
            <p:ph type="title"/>
          </p:nvPr>
        </p:nvSpPr>
        <p:spPr>
          <a:xfrm>
            <a:off x="1013792" y="214481"/>
            <a:ext cx="8070300" cy="91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lt1"/>
              </a:buClr>
              <a:buSzPts val="2400"/>
              <a:buFont typeface="Montserrat"/>
              <a:buNone/>
            </a:pPr>
            <a:r>
              <a:rPr lang="en" sz="3000" b="0" i="0" u="none" strike="noStrike" cap="none">
                <a:solidFill>
                  <a:schemeClr val="lt1"/>
                </a:solidFill>
                <a:latin typeface="Times New Roman"/>
                <a:ea typeface="Times New Roman"/>
                <a:cs typeface="Times New Roman"/>
                <a:sym typeface="Times New Roman"/>
              </a:rPr>
              <a:t>Test Data and Graphs for </a:t>
            </a:r>
            <a:r>
              <a:rPr lang="en" sz="3000" b="0" i="0" u="none" strike="noStrike" cap="none">
                <a:solidFill>
                  <a:srgbClr val="FFFFFF"/>
                </a:solidFill>
                <a:latin typeface="Times New Roman"/>
                <a:ea typeface="Times New Roman"/>
                <a:cs typeface="Times New Roman"/>
                <a:sym typeface="Times New Roman"/>
              </a:rPr>
              <a:t>Non-Metal</a:t>
            </a:r>
            <a:endParaRPr sz="2400" b="0" i="0" u="none" strike="noStrike" cap="none">
              <a:solidFill>
                <a:schemeClr val="lt1"/>
              </a:solidFill>
              <a:latin typeface="Montserrat"/>
              <a:ea typeface="Montserrat"/>
              <a:cs typeface="Montserrat"/>
              <a:sym typeface="Montserrat"/>
            </a:endParaRPr>
          </a:p>
        </p:txBody>
      </p:sp>
      <p:pic>
        <p:nvPicPr>
          <p:cNvPr id="229" name="Shape 229"/>
          <p:cNvPicPr preferRelativeResize="0"/>
          <p:nvPr/>
        </p:nvPicPr>
        <p:blipFill rotWithShape="1">
          <a:blip r:embed="rId3">
            <a:alphaModFix/>
          </a:blip>
          <a:srcRect/>
          <a:stretch/>
        </p:blipFill>
        <p:spPr>
          <a:xfrm>
            <a:off x="4503775" y="3412975"/>
            <a:ext cx="4580317" cy="1641501"/>
          </a:xfrm>
          <a:prstGeom prst="rect">
            <a:avLst/>
          </a:prstGeom>
          <a:noFill/>
          <a:ln>
            <a:noFill/>
          </a:ln>
        </p:spPr>
      </p:pic>
      <p:pic>
        <p:nvPicPr>
          <p:cNvPr id="230" name="Shape 230"/>
          <p:cNvPicPr preferRelativeResize="0"/>
          <p:nvPr/>
        </p:nvPicPr>
        <p:blipFill rotWithShape="1">
          <a:blip r:embed="rId4">
            <a:alphaModFix/>
          </a:blip>
          <a:srcRect/>
          <a:stretch/>
        </p:blipFill>
        <p:spPr>
          <a:xfrm>
            <a:off x="152400" y="1460250"/>
            <a:ext cx="5105932" cy="1736950"/>
          </a:xfrm>
          <a:prstGeom prst="rect">
            <a:avLst/>
          </a:prstGeom>
          <a:noFill/>
          <a:ln>
            <a:noFill/>
          </a:ln>
        </p:spPr>
      </p:pic>
      <p:pic>
        <p:nvPicPr>
          <p:cNvPr id="231" name="Shape 231"/>
          <p:cNvPicPr preferRelativeResize="0"/>
          <p:nvPr/>
        </p:nvPicPr>
        <p:blipFill rotWithShape="1">
          <a:blip r:embed="rId5">
            <a:alphaModFix/>
          </a:blip>
          <a:srcRect/>
          <a:stretch/>
        </p:blipFill>
        <p:spPr>
          <a:xfrm>
            <a:off x="6795381" y="14176"/>
            <a:ext cx="2335433" cy="80072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Shape 236"/>
          <p:cNvSpPr txBox="1">
            <a:spLocks noGrp="1"/>
          </p:cNvSpPr>
          <p:nvPr>
            <p:ph type="title"/>
          </p:nvPr>
        </p:nvSpPr>
        <p:spPr>
          <a:xfrm>
            <a:off x="1077275" y="193075"/>
            <a:ext cx="8066700" cy="91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lt1"/>
              </a:buClr>
              <a:buSzPts val="2400"/>
              <a:buFont typeface="Montserrat"/>
              <a:buNone/>
            </a:pPr>
            <a:r>
              <a:rPr lang="en" sz="3000" b="0" i="0" u="none" strike="noStrike" cap="none">
                <a:solidFill>
                  <a:schemeClr val="lt1"/>
                </a:solidFill>
                <a:latin typeface="Times New Roman"/>
                <a:ea typeface="Times New Roman"/>
                <a:cs typeface="Times New Roman"/>
                <a:sym typeface="Times New Roman"/>
              </a:rPr>
              <a:t>    Test Data and Graphs for </a:t>
            </a:r>
            <a:r>
              <a:rPr lang="en" sz="3000" b="0" i="0" u="none" strike="noStrike" cap="none">
                <a:solidFill>
                  <a:srgbClr val="FFFFFF"/>
                </a:solidFill>
                <a:latin typeface="Times New Roman"/>
                <a:ea typeface="Times New Roman"/>
                <a:cs typeface="Times New Roman"/>
                <a:sym typeface="Times New Roman"/>
              </a:rPr>
              <a:t>Metal</a:t>
            </a:r>
            <a:endParaRPr sz="3000" b="0" i="0" u="none" strike="noStrike" cap="none">
              <a:solidFill>
                <a:srgbClr val="FFFFFF"/>
              </a:solidFill>
              <a:latin typeface="Times New Roman"/>
              <a:ea typeface="Times New Roman"/>
              <a:cs typeface="Times New Roman"/>
              <a:sym typeface="Times New Roman"/>
            </a:endParaRPr>
          </a:p>
        </p:txBody>
      </p:sp>
      <p:pic>
        <p:nvPicPr>
          <p:cNvPr id="237" name="Shape 237"/>
          <p:cNvPicPr preferRelativeResize="0"/>
          <p:nvPr/>
        </p:nvPicPr>
        <p:blipFill rotWithShape="1">
          <a:blip r:embed="rId3">
            <a:alphaModFix/>
          </a:blip>
          <a:srcRect/>
          <a:stretch/>
        </p:blipFill>
        <p:spPr>
          <a:xfrm>
            <a:off x="4435875" y="2633550"/>
            <a:ext cx="4577700" cy="2455025"/>
          </a:xfrm>
          <a:prstGeom prst="rect">
            <a:avLst/>
          </a:prstGeom>
          <a:noFill/>
          <a:ln>
            <a:noFill/>
          </a:ln>
        </p:spPr>
      </p:pic>
      <p:pic>
        <p:nvPicPr>
          <p:cNvPr id="238" name="Shape 238"/>
          <p:cNvPicPr preferRelativeResize="0"/>
          <p:nvPr/>
        </p:nvPicPr>
        <p:blipFill rotWithShape="1">
          <a:blip r:embed="rId4">
            <a:alphaModFix/>
          </a:blip>
          <a:srcRect/>
          <a:stretch/>
        </p:blipFill>
        <p:spPr>
          <a:xfrm>
            <a:off x="111125" y="1342562"/>
            <a:ext cx="5241335" cy="1256275"/>
          </a:xfrm>
          <a:prstGeom prst="rect">
            <a:avLst/>
          </a:prstGeom>
          <a:noFill/>
          <a:ln>
            <a:noFill/>
          </a:ln>
        </p:spPr>
      </p:pic>
      <p:pic>
        <p:nvPicPr>
          <p:cNvPr id="239" name="Shape 239"/>
          <p:cNvPicPr preferRelativeResize="0"/>
          <p:nvPr/>
        </p:nvPicPr>
        <p:blipFill rotWithShape="1">
          <a:blip r:embed="rId5">
            <a:alphaModFix/>
          </a:blip>
          <a:srcRect/>
          <a:stretch/>
        </p:blipFill>
        <p:spPr>
          <a:xfrm>
            <a:off x="6795381" y="14176"/>
            <a:ext cx="2335433" cy="80072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1287900" y="217646"/>
            <a:ext cx="5583900" cy="914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lt1"/>
              </a:buClr>
              <a:buSzPts val="2400"/>
              <a:buFont typeface="Montserrat"/>
              <a:buNone/>
            </a:pPr>
            <a:r>
              <a:rPr lang="en" sz="3000" b="0" i="0" u="none" strike="noStrike" cap="none">
                <a:solidFill>
                  <a:schemeClr val="lt1"/>
                </a:solidFill>
                <a:latin typeface="Times New Roman"/>
                <a:ea typeface="Times New Roman"/>
                <a:cs typeface="Times New Roman"/>
                <a:sym typeface="Times New Roman"/>
              </a:rPr>
              <a:t>Conclusion</a:t>
            </a:r>
            <a:endParaRPr sz="3000" b="0" i="0" u="none" strike="noStrike" cap="none">
              <a:solidFill>
                <a:schemeClr val="lt1"/>
              </a:solidFill>
              <a:latin typeface="Times New Roman"/>
              <a:ea typeface="Times New Roman"/>
              <a:cs typeface="Times New Roman"/>
              <a:sym typeface="Times New Roman"/>
            </a:endParaRPr>
          </a:p>
        </p:txBody>
      </p:sp>
      <p:sp>
        <p:nvSpPr>
          <p:cNvPr id="245" name="Shape 245"/>
          <p:cNvSpPr txBox="1">
            <a:spLocks noGrp="1"/>
          </p:cNvSpPr>
          <p:nvPr>
            <p:ph type="body" idx="1"/>
          </p:nvPr>
        </p:nvSpPr>
        <p:spPr>
          <a:xfrm>
            <a:off x="690925" y="861725"/>
            <a:ext cx="8127900" cy="4281600"/>
          </a:xfrm>
          <a:prstGeom prst="rect">
            <a:avLst/>
          </a:prstGeom>
          <a:noFill/>
          <a:ln>
            <a:noFill/>
          </a:ln>
        </p:spPr>
        <p:txBody>
          <a:bodyPr spcFirstLastPara="1" wrap="square" lIns="91425" tIns="91425" rIns="91425" bIns="91425" anchor="t" anchorCtr="0">
            <a:noAutofit/>
          </a:bodyPr>
          <a:lstStyle/>
          <a:p>
            <a:pPr marL="0" marR="0" lvl="0" indent="457200" algn="l" rtl="0">
              <a:lnSpc>
                <a:spcPct val="150000"/>
              </a:lnSpc>
              <a:spcBef>
                <a:spcPts val="0"/>
              </a:spcBef>
              <a:spcAft>
                <a:spcPts val="0"/>
              </a:spcAft>
              <a:buClr>
                <a:schemeClr val="lt1"/>
              </a:buClr>
              <a:buSzPts val="1300"/>
              <a:buFont typeface="Lato"/>
              <a:buNone/>
            </a:pPr>
            <a:r>
              <a:rPr lang="en" sz="1400" b="0" i="0" u="none" strike="noStrike" cap="none">
                <a:solidFill>
                  <a:srgbClr val="FFFFFF"/>
                </a:solidFill>
                <a:latin typeface="Times New Roman"/>
                <a:ea typeface="Times New Roman"/>
                <a:cs typeface="Times New Roman"/>
                <a:sym typeface="Times New Roman"/>
              </a:rPr>
              <a:t>The device has foundational framework that can be extendable and currently has following </a:t>
            </a:r>
            <a:endParaRPr sz="1400" b="0" i="0" u="none" strike="noStrike" cap="none">
              <a:solidFill>
                <a:srgbClr val="FFFFFF"/>
              </a:solidFill>
              <a:latin typeface="Times New Roman"/>
              <a:ea typeface="Times New Roman"/>
              <a:cs typeface="Times New Roman"/>
              <a:sym typeface="Times New Roman"/>
            </a:endParaRPr>
          </a:p>
          <a:p>
            <a:pPr marL="0" marR="0" lvl="0" indent="0" algn="l" rtl="0">
              <a:lnSpc>
                <a:spcPct val="150000"/>
              </a:lnSpc>
              <a:spcBef>
                <a:spcPts val="300"/>
              </a:spcBef>
              <a:spcAft>
                <a:spcPts val="0"/>
              </a:spcAft>
              <a:buClr>
                <a:schemeClr val="lt1"/>
              </a:buClr>
              <a:buSzPts val="1300"/>
              <a:buFont typeface="Lato"/>
              <a:buNone/>
            </a:pPr>
            <a:r>
              <a:rPr lang="en" sz="1400" b="1" i="0" u="none" strike="noStrike" cap="none">
                <a:solidFill>
                  <a:srgbClr val="FFFFFF"/>
                </a:solidFill>
                <a:latin typeface="Times New Roman"/>
                <a:ea typeface="Times New Roman"/>
                <a:cs typeface="Times New Roman"/>
                <a:sym typeface="Times New Roman"/>
              </a:rPr>
              <a:t>key features:</a:t>
            </a:r>
            <a:endParaRPr sz="1400" b="1" i="0" u="none" strike="noStrike" cap="none">
              <a:solidFill>
                <a:srgbClr val="FFFFFF"/>
              </a:solidFill>
              <a:latin typeface="Times New Roman"/>
              <a:ea typeface="Times New Roman"/>
              <a:cs typeface="Times New Roman"/>
              <a:sym typeface="Times New Roman"/>
            </a:endParaRPr>
          </a:p>
          <a:p>
            <a:pPr marL="457200" marR="0" lvl="0" indent="-304800" algn="l" rtl="0">
              <a:lnSpc>
                <a:spcPct val="150000"/>
              </a:lnSpc>
              <a:spcBef>
                <a:spcPts val="300"/>
              </a:spcBef>
              <a:spcAft>
                <a:spcPts val="0"/>
              </a:spcAft>
              <a:buClr>
                <a:srgbClr val="FFFFFF"/>
              </a:buClr>
              <a:buSzPts val="1200"/>
              <a:buFont typeface="Times New Roman"/>
              <a:buChar char="➢"/>
            </a:pPr>
            <a:r>
              <a:rPr lang="en" sz="1400" b="0" i="0" u="none" strike="noStrike" cap="none">
                <a:solidFill>
                  <a:srgbClr val="FFFFFF"/>
                </a:solidFill>
                <a:latin typeface="Times New Roman"/>
                <a:ea typeface="Times New Roman"/>
                <a:cs typeface="Times New Roman"/>
                <a:sym typeface="Times New Roman"/>
              </a:rPr>
              <a:t>Uniqueness of the product to deliver various capabilities like metal detection, LCD display, buzzer prompting and auto lid open/close functionality.</a:t>
            </a:r>
            <a:endParaRPr sz="1400" b="0" i="0" u="none" strike="noStrike" cap="none">
              <a:solidFill>
                <a:srgbClr val="FFFFFF"/>
              </a:solidFill>
              <a:latin typeface="Times New Roman"/>
              <a:ea typeface="Times New Roman"/>
              <a:cs typeface="Times New Roman"/>
              <a:sym typeface="Times New Roman"/>
            </a:endParaRPr>
          </a:p>
          <a:p>
            <a:pPr marL="457200" marR="0" lvl="0" indent="-304800" algn="l" rtl="0">
              <a:lnSpc>
                <a:spcPct val="150000"/>
              </a:lnSpc>
              <a:spcBef>
                <a:spcPts val="0"/>
              </a:spcBef>
              <a:spcAft>
                <a:spcPts val="0"/>
              </a:spcAft>
              <a:buClr>
                <a:srgbClr val="FFFFFF"/>
              </a:buClr>
              <a:buSzPts val="1200"/>
              <a:buFont typeface="Times New Roman"/>
              <a:buChar char="➢"/>
            </a:pPr>
            <a:r>
              <a:rPr lang="en" sz="1400" b="0" i="0" u="none" strike="noStrike" cap="none">
                <a:solidFill>
                  <a:srgbClr val="FFFFFF"/>
                </a:solidFill>
                <a:latin typeface="Times New Roman"/>
                <a:ea typeface="Times New Roman"/>
                <a:cs typeface="Times New Roman"/>
                <a:sym typeface="Times New Roman"/>
              </a:rPr>
              <a:t>Improves the efficiency of recyclable items identification.</a:t>
            </a:r>
            <a:endParaRPr sz="1400" b="0" i="0" u="none" strike="noStrike" cap="none">
              <a:solidFill>
                <a:srgbClr val="FFFFFF"/>
              </a:solidFill>
              <a:latin typeface="Times New Roman"/>
              <a:ea typeface="Times New Roman"/>
              <a:cs typeface="Times New Roman"/>
              <a:sym typeface="Times New Roman"/>
            </a:endParaRPr>
          </a:p>
          <a:p>
            <a:pPr marL="457200" marR="0" lvl="0" indent="-304800" algn="l" rtl="0">
              <a:lnSpc>
                <a:spcPct val="150000"/>
              </a:lnSpc>
              <a:spcBef>
                <a:spcPts val="0"/>
              </a:spcBef>
              <a:spcAft>
                <a:spcPts val="0"/>
              </a:spcAft>
              <a:buClr>
                <a:srgbClr val="FFFFFF"/>
              </a:buClr>
              <a:buSzPts val="1200"/>
              <a:buFont typeface="Times New Roman"/>
              <a:buChar char="➢"/>
            </a:pPr>
            <a:r>
              <a:rPr lang="en" sz="1400" b="0" i="0" u="none" strike="noStrike" cap="none">
                <a:solidFill>
                  <a:srgbClr val="FFFFFF"/>
                </a:solidFill>
                <a:latin typeface="Times New Roman"/>
                <a:ea typeface="Times New Roman"/>
                <a:cs typeface="Times New Roman"/>
                <a:sym typeface="Times New Roman"/>
              </a:rPr>
              <a:t>The product has foundational framework with focused capabilities but has potential to be fully extendable to meet broader diversified needs.</a:t>
            </a:r>
            <a:r>
              <a:rPr lang="en" sz="1400" b="1" i="0" u="none" strike="noStrike" cap="none">
                <a:solidFill>
                  <a:srgbClr val="FFFFFF"/>
                </a:solidFill>
                <a:latin typeface="Times New Roman"/>
                <a:ea typeface="Times New Roman"/>
                <a:cs typeface="Times New Roman"/>
                <a:sym typeface="Times New Roman"/>
              </a:rPr>
              <a:t> </a:t>
            </a:r>
            <a:endParaRPr sz="1400" b="1" i="0" u="none" strike="noStrike" cap="none">
              <a:solidFill>
                <a:srgbClr val="FFFFFF"/>
              </a:solidFill>
              <a:latin typeface="Times New Roman"/>
              <a:ea typeface="Times New Roman"/>
              <a:cs typeface="Times New Roman"/>
              <a:sym typeface="Times New Roman"/>
            </a:endParaRPr>
          </a:p>
          <a:p>
            <a:pPr marL="0" marR="0" lvl="0" indent="0" algn="l" rtl="0">
              <a:lnSpc>
                <a:spcPct val="150000"/>
              </a:lnSpc>
              <a:spcBef>
                <a:spcPts val="300"/>
              </a:spcBef>
              <a:spcAft>
                <a:spcPts val="0"/>
              </a:spcAft>
              <a:buClr>
                <a:schemeClr val="lt1"/>
              </a:buClr>
              <a:buSzPts val="1300"/>
              <a:buFont typeface="Lato"/>
              <a:buNone/>
            </a:pPr>
            <a:r>
              <a:rPr lang="en" sz="1400" b="1" i="0" u="none" strike="noStrike" cap="none">
                <a:solidFill>
                  <a:srgbClr val="FFFFFF"/>
                </a:solidFill>
                <a:latin typeface="Times New Roman"/>
                <a:ea typeface="Times New Roman"/>
                <a:cs typeface="Times New Roman"/>
                <a:sym typeface="Times New Roman"/>
              </a:rPr>
              <a:t>Limitations: </a:t>
            </a:r>
            <a:r>
              <a:rPr lang="en" sz="1400" b="0" i="0" u="none" strike="noStrike" cap="none">
                <a:solidFill>
                  <a:schemeClr val="lt1"/>
                </a:solidFill>
                <a:latin typeface="Times New Roman"/>
                <a:ea typeface="Times New Roman"/>
                <a:cs typeface="Times New Roman"/>
                <a:sym typeface="Times New Roman"/>
              </a:rPr>
              <a:t>Metal detection only, individual loading of the items in  trash bin, inductive proximity sensor range is low</a:t>
            </a:r>
            <a:endParaRPr sz="1400" b="1" i="0" u="none" strike="noStrike" cap="none">
              <a:solidFill>
                <a:srgbClr val="FFFFFF"/>
              </a:solidFill>
              <a:latin typeface="Times New Roman"/>
              <a:ea typeface="Times New Roman"/>
              <a:cs typeface="Times New Roman"/>
              <a:sym typeface="Times New Roman"/>
            </a:endParaRPr>
          </a:p>
          <a:p>
            <a:pPr marL="0" marR="0" lvl="0" indent="0" algn="l" rtl="0">
              <a:lnSpc>
                <a:spcPct val="150000"/>
              </a:lnSpc>
              <a:spcBef>
                <a:spcPts val="300"/>
              </a:spcBef>
              <a:spcAft>
                <a:spcPts val="0"/>
              </a:spcAft>
              <a:buClr>
                <a:srgbClr val="000000"/>
              </a:buClr>
              <a:buSzPts val="1100"/>
              <a:buFont typeface="Arial"/>
              <a:buNone/>
            </a:pPr>
            <a:r>
              <a:rPr lang="en" sz="1400" b="0" i="0" u="none" strike="noStrike" cap="none">
                <a:solidFill>
                  <a:srgbClr val="FFFFFF"/>
                </a:solidFill>
                <a:latin typeface="Times New Roman"/>
                <a:ea typeface="Times New Roman"/>
                <a:cs typeface="Times New Roman"/>
                <a:sym typeface="Times New Roman"/>
              </a:rPr>
              <a:t>In </a:t>
            </a:r>
            <a:r>
              <a:rPr lang="en" sz="1400" b="1" i="0" u="none" strike="noStrike" cap="none">
                <a:solidFill>
                  <a:srgbClr val="FFFFFF"/>
                </a:solidFill>
                <a:latin typeface="Times New Roman"/>
                <a:ea typeface="Times New Roman"/>
                <a:cs typeface="Times New Roman"/>
                <a:sym typeface="Times New Roman"/>
              </a:rPr>
              <a:t>summary </a:t>
            </a:r>
            <a:r>
              <a:rPr lang="en" sz="1400" b="0" i="0" u="none" strike="noStrike" cap="none">
                <a:solidFill>
                  <a:srgbClr val="FFFFFF"/>
                </a:solidFill>
                <a:latin typeface="Times New Roman"/>
                <a:ea typeface="Times New Roman"/>
                <a:cs typeface="Times New Roman"/>
                <a:sym typeface="Times New Roman"/>
              </a:rPr>
              <a:t>the  device minimizes intermixing of recyclable items with trash in turn helps</a:t>
            </a:r>
            <a:endParaRPr sz="1400" b="0" i="0" u="none" strike="noStrike" cap="none">
              <a:solidFill>
                <a:srgbClr val="FFFFFF"/>
              </a:solidFill>
              <a:latin typeface="Times New Roman"/>
              <a:ea typeface="Times New Roman"/>
              <a:cs typeface="Times New Roman"/>
              <a:sym typeface="Times New Roman"/>
            </a:endParaRPr>
          </a:p>
          <a:p>
            <a:pPr marL="914400" marR="0" lvl="1" indent="-304800" algn="l" rtl="0">
              <a:lnSpc>
                <a:spcPct val="150000"/>
              </a:lnSpc>
              <a:spcBef>
                <a:spcPts val="300"/>
              </a:spcBef>
              <a:spcAft>
                <a:spcPts val="0"/>
              </a:spcAft>
              <a:buClr>
                <a:srgbClr val="FFFFFF"/>
              </a:buClr>
              <a:buSzPts val="1200"/>
              <a:buFont typeface="Times New Roman"/>
              <a:buChar char="○"/>
            </a:pPr>
            <a:r>
              <a:rPr lang="en" sz="1400" b="0" i="0" u="none" strike="noStrike" cap="none">
                <a:solidFill>
                  <a:srgbClr val="FFFFFF"/>
                </a:solidFill>
                <a:latin typeface="Times New Roman"/>
                <a:ea typeface="Times New Roman"/>
                <a:cs typeface="Times New Roman"/>
                <a:sym typeface="Times New Roman"/>
              </a:rPr>
              <a:t>Reduction of  chemical toxic gases generation  from Landfills  </a:t>
            </a:r>
            <a:endParaRPr sz="1400" b="0" i="0" u="none" strike="noStrike" cap="none">
              <a:solidFill>
                <a:srgbClr val="FFFFFF"/>
              </a:solidFill>
              <a:latin typeface="Times New Roman"/>
              <a:ea typeface="Times New Roman"/>
              <a:cs typeface="Times New Roman"/>
              <a:sym typeface="Times New Roman"/>
            </a:endParaRPr>
          </a:p>
          <a:p>
            <a:pPr marL="914400" marR="0" lvl="1" indent="-304800" algn="l" rtl="0">
              <a:lnSpc>
                <a:spcPct val="150000"/>
              </a:lnSpc>
              <a:spcBef>
                <a:spcPts val="0"/>
              </a:spcBef>
              <a:spcAft>
                <a:spcPts val="0"/>
              </a:spcAft>
              <a:buClr>
                <a:srgbClr val="FFFFFF"/>
              </a:buClr>
              <a:buSzPts val="1200"/>
              <a:buFont typeface="Times New Roman"/>
              <a:buChar char="○"/>
            </a:pPr>
            <a:r>
              <a:rPr lang="en" sz="1400" b="0" i="0" u="none" strike="noStrike" cap="none">
                <a:solidFill>
                  <a:srgbClr val="FFFFFF"/>
                </a:solidFill>
                <a:latin typeface="Times New Roman"/>
                <a:ea typeface="Times New Roman"/>
                <a:cs typeface="Times New Roman"/>
                <a:sym typeface="Times New Roman"/>
              </a:rPr>
              <a:t>Increased Opportunity on recycling and saves energy</a:t>
            </a:r>
            <a:endParaRPr sz="1400" b="0" i="0" u="none" strike="noStrike" cap="none">
              <a:solidFill>
                <a:srgbClr val="FFFFFF"/>
              </a:solidFill>
              <a:latin typeface="Lato"/>
              <a:ea typeface="Lato"/>
              <a:cs typeface="Lato"/>
              <a:sym typeface="Lato"/>
            </a:endParaRPr>
          </a:p>
        </p:txBody>
      </p:sp>
      <p:pic>
        <p:nvPicPr>
          <p:cNvPr id="246" name="Shape 246"/>
          <p:cNvPicPr preferRelativeResize="0"/>
          <p:nvPr/>
        </p:nvPicPr>
        <p:blipFill rotWithShape="1">
          <a:blip r:embed="rId3">
            <a:alphaModFix/>
          </a:blip>
          <a:srcRect/>
          <a:stretch/>
        </p:blipFill>
        <p:spPr>
          <a:xfrm>
            <a:off x="6809425" y="0"/>
            <a:ext cx="2334576" cy="799425"/>
          </a:xfrm>
          <a:prstGeom prst="rect">
            <a:avLst/>
          </a:prstGeom>
          <a:noFill/>
          <a:ln>
            <a:noFill/>
          </a:ln>
        </p:spPr>
      </p:pic>
      <p:pic>
        <p:nvPicPr>
          <p:cNvPr id="247" name="Shape 247"/>
          <p:cNvPicPr preferRelativeResize="0"/>
          <p:nvPr/>
        </p:nvPicPr>
        <p:blipFill rotWithShape="1">
          <a:blip r:embed="rId4">
            <a:alphaModFix/>
          </a:blip>
          <a:srcRect/>
          <a:stretch/>
        </p:blipFill>
        <p:spPr>
          <a:xfrm>
            <a:off x="6795381" y="14176"/>
            <a:ext cx="2335433" cy="80072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44"/>
                                        </p:tgtEl>
                                        <p:attrNameLst>
                                          <p:attrName>style.visibility</p:attrName>
                                        </p:attrNameLst>
                                      </p:cBhvr>
                                      <p:to>
                                        <p:strVal val="visible"/>
                                      </p:to>
                                    </p:set>
                                    <p:anim calcmode="lin" valueType="num">
                                      <p:cBhvr additive="base">
                                        <p:cTn id="7" dur="1000"/>
                                        <p:tgtEl>
                                          <p:spTgt spid="244"/>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245"/>
                                        </p:tgtEl>
                                        <p:attrNameLst>
                                          <p:attrName>style.visibility</p:attrName>
                                        </p:attrNameLst>
                                      </p:cBhvr>
                                      <p:to>
                                        <p:strVal val="visible"/>
                                      </p:to>
                                    </p:set>
                                    <p:anim calcmode="lin" valueType="num">
                                      <p:cBhvr additive="base">
                                        <p:cTn id="12" dur="1000"/>
                                        <p:tgtEl>
                                          <p:spTgt spid="24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1304588" y="202361"/>
            <a:ext cx="5583900" cy="914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lt1"/>
              </a:buClr>
              <a:buSzPts val="2400"/>
              <a:buFont typeface="Montserrat"/>
              <a:buNone/>
            </a:pPr>
            <a:r>
              <a:rPr lang="en" sz="3000" b="0" i="0" u="none" strike="noStrike" cap="none">
                <a:solidFill>
                  <a:schemeClr val="lt1"/>
                </a:solidFill>
                <a:latin typeface="Times New Roman"/>
                <a:ea typeface="Times New Roman"/>
                <a:cs typeface="Times New Roman"/>
                <a:sym typeface="Times New Roman"/>
              </a:rPr>
              <a:t>Next Steps / Recommendations</a:t>
            </a:r>
            <a:endParaRPr sz="3000" b="0" i="0" u="none" strike="noStrike" cap="none">
              <a:solidFill>
                <a:schemeClr val="lt1"/>
              </a:solidFill>
              <a:latin typeface="Times New Roman"/>
              <a:ea typeface="Times New Roman"/>
              <a:cs typeface="Times New Roman"/>
              <a:sym typeface="Times New Roman"/>
            </a:endParaRPr>
          </a:p>
        </p:txBody>
      </p:sp>
      <p:pic>
        <p:nvPicPr>
          <p:cNvPr id="253" name="Shape 253"/>
          <p:cNvPicPr preferRelativeResize="0"/>
          <p:nvPr/>
        </p:nvPicPr>
        <p:blipFill rotWithShape="1">
          <a:blip r:embed="rId3">
            <a:alphaModFix/>
          </a:blip>
          <a:srcRect/>
          <a:stretch/>
        </p:blipFill>
        <p:spPr>
          <a:xfrm>
            <a:off x="6809425" y="0"/>
            <a:ext cx="2334576" cy="799425"/>
          </a:xfrm>
          <a:prstGeom prst="rect">
            <a:avLst/>
          </a:prstGeom>
          <a:noFill/>
          <a:ln>
            <a:noFill/>
          </a:ln>
        </p:spPr>
      </p:pic>
      <p:sp>
        <p:nvSpPr>
          <p:cNvPr id="254" name="Shape 254"/>
          <p:cNvSpPr txBox="1"/>
          <p:nvPr/>
        </p:nvSpPr>
        <p:spPr>
          <a:xfrm>
            <a:off x="1035225" y="1547900"/>
            <a:ext cx="7802700" cy="2667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400" b="0" i="0" u="none" strike="noStrike" cap="none">
                <a:solidFill>
                  <a:schemeClr val="lt1"/>
                </a:solidFill>
                <a:latin typeface="Times New Roman"/>
                <a:ea typeface="Times New Roman"/>
                <a:cs typeface="Times New Roman"/>
                <a:sym typeface="Times New Roman"/>
              </a:rPr>
              <a:t>Enabling below capabilities are been considered for future enhancements for multi iteration releases for full blown product</a:t>
            </a:r>
            <a:endParaRPr/>
          </a:p>
          <a:p>
            <a:pPr marL="457200" marR="0" lvl="0" indent="-317500" algn="l" rtl="0">
              <a:lnSpc>
                <a:spcPct val="150000"/>
              </a:lnSpc>
              <a:spcBef>
                <a:spcPts val="1600"/>
              </a:spcBef>
              <a:spcAft>
                <a:spcPts val="0"/>
              </a:spcAft>
              <a:buClr>
                <a:srgbClr val="000000"/>
              </a:buClr>
              <a:buSzPts val="1400"/>
              <a:buFont typeface="Times New Roman"/>
              <a:buChar char="➢"/>
            </a:pPr>
            <a:r>
              <a:rPr lang="en" sz="1400" b="0" i="0" u="none" strike="noStrike" cap="none">
                <a:solidFill>
                  <a:schemeClr val="lt1"/>
                </a:solidFill>
                <a:latin typeface="Times New Roman"/>
                <a:ea typeface="Times New Roman"/>
                <a:cs typeface="Times New Roman"/>
                <a:sym typeface="Times New Roman"/>
              </a:rPr>
              <a:t>Plastic, cardboard, paper and glass detectors are additional capabilities</a:t>
            </a:r>
            <a:endParaRPr/>
          </a:p>
          <a:p>
            <a:pPr marL="457200" marR="0" lvl="0" indent="-317500" algn="l" rtl="0">
              <a:lnSpc>
                <a:spcPct val="150000"/>
              </a:lnSpc>
              <a:spcBef>
                <a:spcPts val="0"/>
              </a:spcBef>
              <a:spcAft>
                <a:spcPts val="0"/>
              </a:spcAft>
              <a:buClr>
                <a:srgbClr val="000000"/>
              </a:buClr>
              <a:buSzPts val="1400"/>
              <a:buFont typeface="Times New Roman"/>
              <a:buChar char="➢"/>
            </a:pPr>
            <a:r>
              <a:rPr lang="en" sz="1400" b="0" i="0" u="none" strike="noStrike" cap="none">
                <a:solidFill>
                  <a:schemeClr val="lt1"/>
                </a:solidFill>
                <a:latin typeface="Times New Roman"/>
                <a:ea typeface="Times New Roman"/>
                <a:cs typeface="Times New Roman"/>
                <a:sym typeface="Times New Roman"/>
              </a:rPr>
              <a:t>Monthly repots as notifications to user’s phone with data and reports on how much they have recycled</a:t>
            </a:r>
            <a:endParaRPr/>
          </a:p>
          <a:p>
            <a:pPr marL="457200" marR="0" lvl="0" indent="-317500" algn="l" rtl="0">
              <a:lnSpc>
                <a:spcPct val="150000"/>
              </a:lnSpc>
              <a:spcBef>
                <a:spcPts val="0"/>
              </a:spcBef>
              <a:spcAft>
                <a:spcPts val="0"/>
              </a:spcAft>
              <a:buClr>
                <a:srgbClr val="000000"/>
              </a:buClr>
              <a:buSzPts val="1400"/>
              <a:buFont typeface="Times New Roman"/>
              <a:buChar char="➢"/>
            </a:pPr>
            <a:r>
              <a:rPr lang="en" sz="1400" b="0" i="0" u="none" strike="noStrike" cap="none">
                <a:solidFill>
                  <a:schemeClr val="lt1"/>
                </a:solidFill>
                <a:latin typeface="Times New Roman"/>
                <a:ea typeface="Times New Roman"/>
                <a:cs typeface="Times New Roman"/>
                <a:sym typeface="Times New Roman"/>
              </a:rPr>
              <a:t>Extend product capabilities from residential to commercial usage.</a:t>
            </a:r>
            <a:endParaRPr/>
          </a:p>
          <a:p>
            <a:pPr marL="457200" marR="0" lvl="0" indent="-317500" algn="l" rtl="0">
              <a:lnSpc>
                <a:spcPct val="150000"/>
              </a:lnSpc>
              <a:spcBef>
                <a:spcPts val="0"/>
              </a:spcBef>
              <a:spcAft>
                <a:spcPts val="0"/>
              </a:spcAft>
              <a:buClr>
                <a:srgbClr val="000000"/>
              </a:buClr>
              <a:buSzPts val="1400"/>
              <a:buFont typeface="Times New Roman"/>
              <a:buChar char="➢"/>
            </a:pPr>
            <a:r>
              <a:rPr lang="en" sz="1400" b="0" i="0" u="none" strike="noStrike" cap="none">
                <a:solidFill>
                  <a:schemeClr val="lt1"/>
                </a:solidFill>
                <a:latin typeface="Times New Roman"/>
                <a:ea typeface="Times New Roman"/>
                <a:cs typeface="Times New Roman"/>
                <a:sym typeface="Times New Roman"/>
              </a:rPr>
              <a:t>Temperature sensor can be used to detect temperature over 80 degrees Fahrenheit  inside trash bin, to notify user with  a message on LCD - “Please Empty Trash Bin!”</a:t>
            </a:r>
            <a:endParaRPr/>
          </a:p>
          <a:p>
            <a:pPr marL="0" marR="0" lvl="0" indent="0" algn="l" rtl="0">
              <a:lnSpc>
                <a:spcPct val="150000"/>
              </a:lnSpc>
              <a:spcBef>
                <a:spcPts val="1600"/>
              </a:spcBef>
              <a:spcAft>
                <a:spcPts val="300"/>
              </a:spcAft>
              <a:buClr>
                <a:srgbClr val="000000"/>
              </a:buClr>
              <a:buSzPts val="1400"/>
              <a:buFont typeface="Arial"/>
              <a:buNone/>
            </a:pPr>
            <a:endParaRPr sz="1400" b="0" i="0" u="none" strike="noStrike" cap="none">
              <a:solidFill>
                <a:schemeClr val="lt1"/>
              </a:solidFill>
              <a:latin typeface="Times New Roman"/>
              <a:ea typeface="Times New Roman"/>
              <a:cs typeface="Times New Roman"/>
              <a:sym typeface="Times New Roman"/>
            </a:endParaRPr>
          </a:p>
        </p:txBody>
      </p:sp>
      <p:pic>
        <p:nvPicPr>
          <p:cNvPr id="255" name="Shape 255"/>
          <p:cNvPicPr preferRelativeResize="0"/>
          <p:nvPr/>
        </p:nvPicPr>
        <p:blipFill rotWithShape="1">
          <a:blip r:embed="rId4">
            <a:alphaModFix/>
          </a:blip>
          <a:srcRect/>
          <a:stretch/>
        </p:blipFill>
        <p:spPr>
          <a:xfrm>
            <a:off x="6795381" y="14176"/>
            <a:ext cx="2335433" cy="80072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52"/>
                                        </p:tgtEl>
                                        <p:attrNameLst>
                                          <p:attrName>style.visibility</p:attrName>
                                        </p:attrNameLst>
                                      </p:cBhvr>
                                      <p:to>
                                        <p:strVal val="visible"/>
                                      </p:to>
                                    </p:set>
                                    <p:anim calcmode="lin" valueType="num">
                                      <p:cBhvr additive="base">
                                        <p:cTn id="7" dur="1000"/>
                                        <p:tgtEl>
                                          <p:spTgt spid="252"/>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54"/>
                                        </p:tgtEl>
                                        <p:attrNameLst>
                                          <p:attrName>style.visibility</p:attrName>
                                        </p:attrNameLst>
                                      </p:cBhvr>
                                      <p:to>
                                        <p:strVal val="visible"/>
                                      </p:to>
                                    </p:set>
                                    <p:anim calcmode="lin" valueType="num">
                                      <p:cBhvr additive="base">
                                        <p:cTn id="12" dur="1000"/>
                                        <p:tgtEl>
                                          <p:spTgt spid="25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59"/>
        <p:cNvGrpSpPr/>
        <p:nvPr/>
      </p:nvGrpSpPr>
      <p:grpSpPr>
        <a:xfrm>
          <a:off x="0" y="0"/>
          <a:ext cx="0" cy="0"/>
          <a:chOff x="0" y="0"/>
          <a:chExt cx="0" cy="0"/>
        </a:xfrm>
      </p:grpSpPr>
      <p:sp>
        <p:nvSpPr>
          <p:cNvPr id="260" name="Shape 260"/>
          <p:cNvSpPr txBox="1">
            <a:spLocks noGrp="1"/>
          </p:cNvSpPr>
          <p:nvPr>
            <p:ph type="title"/>
          </p:nvPr>
        </p:nvSpPr>
        <p:spPr>
          <a:xfrm>
            <a:off x="2403719" y="168175"/>
            <a:ext cx="5045400" cy="914100"/>
          </a:xfrm>
          <a:prstGeom prst="rect">
            <a:avLst/>
          </a:prstGeom>
          <a:noFill/>
          <a:ln>
            <a:noFill/>
          </a:ln>
        </p:spPr>
        <p:txBody>
          <a:bodyPr spcFirstLastPara="1" wrap="square" lIns="91425" tIns="91425" rIns="91425" bIns="91425" anchor="t" anchorCtr="0">
            <a:noAutofit/>
          </a:bodyPr>
          <a:lstStyle/>
          <a:p>
            <a:pPr marL="0" marR="0" lvl="0" indent="457200" algn="l" rtl="0">
              <a:lnSpc>
                <a:spcPct val="100000"/>
              </a:lnSpc>
              <a:spcBef>
                <a:spcPts val="0"/>
              </a:spcBef>
              <a:spcAft>
                <a:spcPts val="0"/>
              </a:spcAft>
              <a:buClr>
                <a:schemeClr val="lt1"/>
              </a:buClr>
              <a:buSzPts val="2400"/>
              <a:buFont typeface="Montserrat"/>
              <a:buNone/>
            </a:pPr>
            <a:r>
              <a:rPr lang="en" sz="3000" b="0" i="0" u="none" strike="noStrike" cap="none">
                <a:solidFill>
                  <a:schemeClr val="lt1"/>
                </a:solidFill>
                <a:latin typeface="Times New Roman"/>
                <a:ea typeface="Times New Roman"/>
                <a:cs typeface="Times New Roman"/>
                <a:sym typeface="Times New Roman"/>
              </a:rPr>
              <a:t>Any Questions?</a:t>
            </a:r>
            <a:endParaRPr sz="3000" b="0" i="0" u="none" strike="noStrike" cap="none">
              <a:solidFill>
                <a:schemeClr val="lt1"/>
              </a:solidFill>
              <a:latin typeface="Times New Roman"/>
              <a:ea typeface="Times New Roman"/>
              <a:cs typeface="Times New Roman"/>
              <a:sym typeface="Times New Roman"/>
            </a:endParaRPr>
          </a:p>
        </p:txBody>
      </p:sp>
      <p:pic>
        <p:nvPicPr>
          <p:cNvPr id="261" name="Shape 261"/>
          <p:cNvPicPr preferRelativeResize="0"/>
          <p:nvPr/>
        </p:nvPicPr>
        <p:blipFill rotWithShape="1">
          <a:blip r:embed="rId3">
            <a:alphaModFix amt="93000"/>
          </a:blip>
          <a:srcRect/>
          <a:stretch/>
        </p:blipFill>
        <p:spPr>
          <a:xfrm>
            <a:off x="2282787" y="1298250"/>
            <a:ext cx="4578425" cy="3677075"/>
          </a:xfrm>
          <a:prstGeom prst="rect">
            <a:avLst/>
          </a:prstGeom>
          <a:noFill/>
          <a:ln>
            <a:noFill/>
          </a:ln>
          <a:effectLst>
            <a:outerShdw blurRad="100013" dist="19050" dir="5820000" algn="bl" rotWithShape="0">
              <a:srgbClr val="D9D9D9">
                <a:alpha val="57647"/>
              </a:srgbClr>
            </a:outerShdw>
          </a:effectLst>
        </p:spPr>
      </p:pic>
      <p:pic>
        <p:nvPicPr>
          <p:cNvPr id="262" name="Shape 262"/>
          <p:cNvPicPr preferRelativeResize="0"/>
          <p:nvPr/>
        </p:nvPicPr>
        <p:blipFill rotWithShape="1">
          <a:blip r:embed="rId4">
            <a:alphaModFix/>
          </a:blip>
          <a:srcRect/>
          <a:stretch/>
        </p:blipFill>
        <p:spPr>
          <a:xfrm>
            <a:off x="6795381" y="14176"/>
            <a:ext cx="2335433" cy="80072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60"/>
                                        </p:tgtEl>
                                        <p:attrNameLst>
                                          <p:attrName>style.visibility</p:attrName>
                                        </p:attrNameLst>
                                      </p:cBhvr>
                                      <p:to>
                                        <p:strVal val="visible"/>
                                      </p:to>
                                    </p:set>
                                    <p:anim calcmode="lin" valueType="num">
                                      <p:cBhvr additive="base">
                                        <p:cTn id="7" dur="1000"/>
                                        <p:tgtEl>
                                          <p:spTgt spid="260"/>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61"/>
                                        </p:tgtEl>
                                        <p:attrNameLst>
                                          <p:attrName>style.visibility</p:attrName>
                                        </p:attrNameLst>
                                      </p:cBhvr>
                                      <p:to>
                                        <p:strVal val="visible"/>
                                      </p:to>
                                    </p:set>
                                    <p:anim calcmode="lin" valueType="num">
                                      <p:cBhvr additive="base">
                                        <p:cTn id="12" dur="1000"/>
                                        <p:tgtEl>
                                          <p:spTgt spid="26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Shape 141"/>
          <p:cNvSpPr txBox="1">
            <a:spLocks noGrp="1"/>
          </p:cNvSpPr>
          <p:nvPr>
            <p:ph type="title"/>
          </p:nvPr>
        </p:nvSpPr>
        <p:spPr>
          <a:xfrm>
            <a:off x="1052550" y="231725"/>
            <a:ext cx="7038900" cy="914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lt1"/>
              </a:buClr>
              <a:buSzPts val="2400"/>
              <a:buFont typeface="Montserrat"/>
              <a:buNone/>
            </a:pPr>
            <a:r>
              <a:rPr lang="en" sz="3000" b="0" i="0" u="none" strike="noStrike" cap="none">
                <a:solidFill>
                  <a:schemeClr val="lt1"/>
                </a:solidFill>
                <a:latin typeface="Times New Roman"/>
                <a:ea typeface="Times New Roman"/>
                <a:cs typeface="Times New Roman"/>
                <a:sym typeface="Times New Roman"/>
              </a:rPr>
              <a:t>Project Objective</a:t>
            </a:r>
            <a:endParaRPr sz="3000" b="0" i="0" u="none" strike="noStrike" cap="none">
              <a:solidFill>
                <a:schemeClr val="lt1"/>
              </a:solidFill>
              <a:latin typeface="Times New Roman"/>
              <a:ea typeface="Times New Roman"/>
              <a:cs typeface="Times New Roman"/>
              <a:sym typeface="Times New Roman"/>
            </a:endParaRPr>
          </a:p>
        </p:txBody>
      </p:sp>
      <p:sp>
        <p:nvSpPr>
          <p:cNvPr id="142" name="Shape 142"/>
          <p:cNvSpPr txBox="1">
            <a:spLocks noGrp="1"/>
          </p:cNvSpPr>
          <p:nvPr>
            <p:ph type="body" idx="1"/>
          </p:nvPr>
        </p:nvSpPr>
        <p:spPr>
          <a:xfrm>
            <a:off x="1009250" y="1625450"/>
            <a:ext cx="7235700" cy="2696700"/>
          </a:xfrm>
          <a:prstGeom prst="rect">
            <a:avLst/>
          </a:prstGeom>
          <a:noFill/>
          <a:ln>
            <a:noFill/>
          </a:ln>
        </p:spPr>
        <p:txBody>
          <a:bodyPr spcFirstLastPara="1" wrap="square" lIns="91425" tIns="91425" rIns="91425" bIns="91425" anchor="t" anchorCtr="0">
            <a:noAutofit/>
          </a:bodyPr>
          <a:lstStyle/>
          <a:p>
            <a:pPr marL="0" marR="0" lvl="0" indent="0" algn="l" rtl="0">
              <a:lnSpc>
                <a:spcPct val="200000"/>
              </a:lnSpc>
              <a:spcBef>
                <a:spcPts val="0"/>
              </a:spcBef>
              <a:spcAft>
                <a:spcPts val="0"/>
              </a:spcAft>
              <a:buClr>
                <a:schemeClr val="lt1"/>
              </a:buClr>
              <a:buSzPts val="1300"/>
              <a:buFont typeface="Lato"/>
              <a:buNone/>
            </a:pPr>
            <a:r>
              <a:rPr lang="en" sz="1400" b="1" i="0" u="sng" strike="noStrike" cap="none">
                <a:solidFill>
                  <a:schemeClr val="lt1"/>
                </a:solidFill>
                <a:latin typeface="Times New Roman"/>
                <a:ea typeface="Times New Roman"/>
                <a:cs typeface="Times New Roman"/>
                <a:sym typeface="Times New Roman"/>
              </a:rPr>
              <a:t>Core Objective </a:t>
            </a:r>
            <a:r>
              <a:rPr lang="en" sz="1400" b="1" i="0" u="none" strike="noStrike" cap="none">
                <a:solidFill>
                  <a:schemeClr val="lt1"/>
                </a:solidFill>
                <a:latin typeface="Times New Roman"/>
                <a:ea typeface="Times New Roman"/>
                <a:cs typeface="Times New Roman"/>
                <a:sym typeface="Times New Roman"/>
              </a:rPr>
              <a:t>:</a:t>
            </a:r>
            <a:r>
              <a:rPr lang="en" sz="1400" b="0" i="0" u="none" strike="noStrike" cap="none">
                <a:solidFill>
                  <a:schemeClr val="lt1"/>
                </a:solidFill>
                <a:latin typeface="Times New Roman"/>
                <a:ea typeface="Times New Roman"/>
                <a:cs typeface="Times New Roman"/>
                <a:sym typeface="Times New Roman"/>
              </a:rPr>
              <a:t> Develop a device  to efficiently identify recyclable items to  reduce landfill Recyclables  and minimize  environment   pollution. </a:t>
            </a:r>
            <a:endParaRPr sz="1400" b="0" i="0" u="none" strike="noStrike" cap="none">
              <a:solidFill>
                <a:schemeClr val="lt1"/>
              </a:solidFill>
              <a:latin typeface="Times New Roman"/>
              <a:ea typeface="Times New Roman"/>
              <a:cs typeface="Times New Roman"/>
              <a:sym typeface="Times New Roman"/>
            </a:endParaRPr>
          </a:p>
          <a:p>
            <a:pPr marL="0" marR="0" lvl="0" indent="0" algn="l" rtl="0">
              <a:lnSpc>
                <a:spcPct val="200000"/>
              </a:lnSpc>
              <a:spcBef>
                <a:spcPts val="1600"/>
              </a:spcBef>
              <a:spcAft>
                <a:spcPts val="0"/>
              </a:spcAft>
              <a:buClr>
                <a:schemeClr val="lt1"/>
              </a:buClr>
              <a:buSzPts val="1300"/>
              <a:buFont typeface="Lato"/>
              <a:buNone/>
            </a:pPr>
            <a:r>
              <a:rPr lang="en" sz="1400" b="1" i="0" u="sng" strike="noStrike" cap="none">
                <a:solidFill>
                  <a:schemeClr val="lt1"/>
                </a:solidFill>
                <a:latin typeface="Times New Roman"/>
                <a:ea typeface="Times New Roman"/>
                <a:cs typeface="Times New Roman"/>
                <a:sym typeface="Times New Roman"/>
              </a:rPr>
              <a:t>Problem statement</a:t>
            </a:r>
            <a:r>
              <a:rPr lang="en" sz="1400" b="1" i="0" u="none" strike="noStrike" cap="none">
                <a:solidFill>
                  <a:schemeClr val="lt1"/>
                </a:solidFill>
                <a:latin typeface="Times New Roman"/>
                <a:ea typeface="Times New Roman"/>
                <a:cs typeface="Times New Roman"/>
                <a:sym typeface="Times New Roman"/>
              </a:rPr>
              <a:t> :</a:t>
            </a:r>
            <a:r>
              <a:rPr lang="en" sz="1400" b="0" i="0" u="none" strike="noStrike" cap="none">
                <a:solidFill>
                  <a:schemeClr val="lt1"/>
                </a:solidFill>
                <a:latin typeface="Times New Roman"/>
                <a:ea typeface="Times New Roman"/>
                <a:cs typeface="Times New Roman"/>
                <a:sym typeface="Times New Roman"/>
              </a:rPr>
              <a:t> Currently lot of recyclable items are being thrown into the trash and being sent to landfills everyday,  this creates toxic chemicals that heat up the earth and contributes to global warming.Another issue with recyclable items in landfills is that they don’t biodegrade quickly. In fact, it takes an average plastic water bottle 500 years to completely biodegrade.                                                                                  </a:t>
            </a:r>
            <a:endParaRPr sz="1400" b="0" i="0" u="none" strike="noStrike" cap="none">
              <a:solidFill>
                <a:schemeClr val="lt1"/>
              </a:solidFill>
              <a:latin typeface="Times New Roman"/>
              <a:ea typeface="Times New Roman"/>
              <a:cs typeface="Times New Roman"/>
              <a:sym typeface="Times New Roman"/>
            </a:endParaRPr>
          </a:p>
          <a:p>
            <a:pPr marL="0" marR="0" lvl="0" indent="0" algn="l" rtl="0">
              <a:lnSpc>
                <a:spcPct val="115000"/>
              </a:lnSpc>
              <a:spcBef>
                <a:spcPts val="1600"/>
              </a:spcBef>
              <a:spcAft>
                <a:spcPts val="1600"/>
              </a:spcAft>
              <a:buClr>
                <a:schemeClr val="lt1"/>
              </a:buClr>
              <a:buSzPts val="1300"/>
              <a:buFont typeface="Lato"/>
              <a:buNone/>
            </a:pPr>
            <a:r>
              <a:rPr lang="en" sz="1400" b="0" i="0" u="none" strike="noStrike" cap="none">
                <a:solidFill>
                  <a:schemeClr val="lt1"/>
                </a:solidFill>
                <a:latin typeface="Times New Roman"/>
                <a:ea typeface="Times New Roman"/>
                <a:cs typeface="Times New Roman"/>
                <a:sym typeface="Times New Roman"/>
              </a:rPr>
              <a:t> </a:t>
            </a:r>
            <a:endParaRPr sz="1400" b="0" i="0" u="none" strike="noStrike" cap="none">
              <a:solidFill>
                <a:schemeClr val="lt1"/>
              </a:solidFill>
              <a:latin typeface="Times New Roman"/>
              <a:ea typeface="Times New Roman"/>
              <a:cs typeface="Times New Roman"/>
              <a:sym typeface="Times New Roman"/>
            </a:endParaRPr>
          </a:p>
        </p:txBody>
      </p:sp>
      <p:pic>
        <p:nvPicPr>
          <p:cNvPr id="143" name="Shape 143"/>
          <p:cNvPicPr preferRelativeResize="0"/>
          <p:nvPr/>
        </p:nvPicPr>
        <p:blipFill rotWithShape="1">
          <a:blip r:embed="rId3">
            <a:alphaModFix/>
          </a:blip>
          <a:srcRect/>
          <a:stretch/>
        </p:blipFill>
        <p:spPr>
          <a:xfrm>
            <a:off x="7444725" y="3929725"/>
            <a:ext cx="1699274" cy="1213775"/>
          </a:xfrm>
          <a:prstGeom prst="rect">
            <a:avLst/>
          </a:prstGeom>
          <a:noFill/>
          <a:ln>
            <a:noFill/>
          </a:ln>
          <a:effectLst>
            <a:outerShdw blurRad="57150" dist="19050" dir="5400000" algn="bl" rotWithShape="0">
              <a:srgbClr val="000000">
                <a:alpha val="49803"/>
              </a:srgbClr>
            </a:outerShdw>
          </a:effectLst>
        </p:spPr>
      </p:pic>
      <p:pic>
        <p:nvPicPr>
          <p:cNvPr id="144" name="Shape 144"/>
          <p:cNvPicPr preferRelativeResize="0"/>
          <p:nvPr/>
        </p:nvPicPr>
        <p:blipFill rotWithShape="1">
          <a:blip r:embed="rId4">
            <a:alphaModFix/>
          </a:blip>
          <a:srcRect/>
          <a:stretch/>
        </p:blipFill>
        <p:spPr>
          <a:xfrm>
            <a:off x="6795381" y="14176"/>
            <a:ext cx="2335433" cy="80072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41"/>
                                        </p:tgtEl>
                                        <p:attrNameLst>
                                          <p:attrName>style.visibility</p:attrName>
                                        </p:attrNameLst>
                                      </p:cBhvr>
                                      <p:to>
                                        <p:strVal val="visible"/>
                                      </p:to>
                                    </p:set>
                                    <p:anim calcmode="lin" valueType="num">
                                      <p:cBhvr additive="base">
                                        <p:cTn id="7" dur="1000"/>
                                        <p:tgtEl>
                                          <p:spTgt spid="141"/>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42"/>
                                        </p:tgtEl>
                                        <p:attrNameLst>
                                          <p:attrName>style.visibility</p:attrName>
                                        </p:attrNameLst>
                                      </p:cBhvr>
                                      <p:to>
                                        <p:strVal val="visible"/>
                                      </p:to>
                                    </p:set>
                                    <p:anim calcmode="lin" valueType="num">
                                      <p:cBhvr additive="base">
                                        <p:cTn id="12" dur="1000"/>
                                        <p:tgtEl>
                                          <p:spTgt spid="14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2066575" y="79325"/>
            <a:ext cx="5289300" cy="914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lt1"/>
              </a:buClr>
              <a:buSzPts val="2400"/>
              <a:buFont typeface="Montserrat"/>
              <a:buNone/>
            </a:pPr>
            <a:r>
              <a:rPr lang="en" sz="3000" b="0" i="0" u="none" strike="noStrike" cap="none">
                <a:solidFill>
                  <a:srgbClr val="FFFFFF"/>
                </a:solidFill>
                <a:latin typeface="Times New Roman"/>
                <a:ea typeface="Times New Roman"/>
                <a:cs typeface="Times New Roman"/>
                <a:sym typeface="Times New Roman"/>
              </a:rPr>
              <a:t>About Our Client</a:t>
            </a:r>
            <a:endParaRPr sz="3000" b="0" i="0" u="none" strike="noStrike" cap="none">
              <a:solidFill>
                <a:srgbClr val="FFFFFF"/>
              </a:solidFill>
              <a:latin typeface="Times New Roman"/>
              <a:ea typeface="Times New Roman"/>
              <a:cs typeface="Times New Roman"/>
              <a:sym typeface="Times New Roman"/>
            </a:endParaRPr>
          </a:p>
          <a:p>
            <a:pPr marL="457200" marR="0" lvl="0" indent="-381000" algn="ctr" rtl="0">
              <a:lnSpc>
                <a:spcPct val="100000"/>
              </a:lnSpc>
              <a:spcBef>
                <a:spcPts val="0"/>
              </a:spcBef>
              <a:spcAft>
                <a:spcPts val="0"/>
              </a:spcAft>
              <a:buClr>
                <a:srgbClr val="FFFFFF"/>
              </a:buClr>
              <a:buSzPts val="2400"/>
              <a:buFont typeface="Times New Roman"/>
              <a:buChar char="-"/>
            </a:pPr>
            <a:r>
              <a:rPr lang="en" sz="2400" b="0" i="0" u="none" strike="noStrike" cap="none">
                <a:solidFill>
                  <a:srgbClr val="FFFFFF"/>
                </a:solidFill>
                <a:latin typeface="Times New Roman"/>
                <a:ea typeface="Times New Roman"/>
                <a:cs typeface="Times New Roman"/>
                <a:sym typeface="Times New Roman"/>
              </a:rPr>
              <a:t>Gemma Evans</a:t>
            </a:r>
            <a:endParaRPr sz="2400" b="0" i="0" u="none" strike="noStrike" cap="none">
              <a:solidFill>
                <a:srgbClr val="FFFFFF"/>
              </a:solidFill>
              <a:latin typeface="Times New Roman"/>
              <a:ea typeface="Times New Roman"/>
              <a:cs typeface="Times New Roman"/>
              <a:sym typeface="Times New Roman"/>
            </a:endParaRPr>
          </a:p>
        </p:txBody>
      </p:sp>
      <p:pic>
        <p:nvPicPr>
          <p:cNvPr id="150" name="Shape 150"/>
          <p:cNvPicPr preferRelativeResize="0"/>
          <p:nvPr/>
        </p:nvPicPr>
        <p:blipFill rotWithShape="1">
          <a:blip r:embed="rId3">
            <a:alphaModFix/>
          </a:blip>
          <a:srcRect/>
          <a:stretch/>
        </p:blipFill>
        <p:spPr>
          <a:xfrm>
            <a:off x="7391400" y="3505200"/>
            <a:ext cx="1761999" cy="1627050"/>
          </a:xfrm>
          <a:prstGeom prst="rect">
            <a:avLst/>
          </a:prstGeom>
          <a:noFill/>
          <a:ln>
            <a:noFill/>
          </a:ln>
        </p:spPr>
      </p:pic>
      <p:sp>
        <p:nvSpPr>
          <p:cNvPr id="151" name="Shape 151"/>
          <p:cNvSpPr txBox="1"/>
          <p:nvPr/>
        </p:nvSpPr>
        <p:spPr>
          <a:xfrm>
            <a:off x="5257800" y="4226875"/>
            <a:ext cx="2140500" cy="8763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950"/>
              <a:buFont typeface="Arial"/>
              <a:buNone/>
            </a:pPr>
            <a:r>
              <a:rPr lang="en" sz="950" b="0" i="1" u="none" strike="noStrike" cap="none">
                <a:solidFill>
                  <a:srgbClr val="FFFFFF"/>
                </a:solidFill>
                <a:latin typeface="Arial"/>
                <a:ea typeface="Arial"/>
                <a:cs typeface="Arial"/>
                <a:sym typeface="Arial"/>
              </a:rPr>
              <a:t>Accepting the award is Branch Manager, Susan Stonesifer (Middle).</a:t>
            </a:r>
            <a:endParaRPr sz="950" b="0" i="1" u="none" strike="noStrike" cap="none">
              <a:solidFill>
                <a:srgbClr val="FFFFF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950"/>
              <a:buFont typeface="Arial"/>
              <a:buNone/>
            </a:pPr>
            <a:r>
              <a:rPr lang="en" sz="950" b="0" i="1" u="none" strike="noStrike" cap="none">
                <a:solidFill>
                  <a:srgbClr val="FFFFFF"/>
                </a:solidFill>
                <a:latin typeface="Arial"/>
                <a:ea typeface="Arial"/>
                <a:cs typeface="Arial"/>
                <a:sym typeface="Arial"/>
              </a:rPr>
              <a:t>Presented by MRN Vice President Gemma Evans and MRN Awards Chair, Bob Stumpf.</a:t>
            </a:r>
            <a:endParaRPr sz="1400" b="0" i="0" u="none" strike="noStrike" cap="none">
              <a:solidFill>
                <a:srgbClr val="FFFFFF"/>
              </a:solidFill>
              <a:latin typeface="Arial"/>
              <a:ea typeface="Arial"/>
              <a:cs typeface="Arial"/>
              <a:sym typeface="Arial"/>
            </a:endParaRPr>
          </a:p>
        </p:txBody>
      </p:sp>
      <p:sp>
        <p:nvSpPr>
          <p:cNvPr id="152" name="Shape 152"/>
          <p:cNvSpPr/>
          <p:nvPr/>
        </p:nvSpPr>
        <p:spPr>
          <a:xfrm>
            <a:off x="2582500" y="1368050"/>
            <a:ext cx="3926340" cy="2938572"/>
          </a:xfrm>
          <a:prstGeom prst="cloud">
            <a:avLst/>
          </a:prstGeom>
          <a:solidFill>
            <a:schemeClr val="accent5"/>
          </a:solidFill>
          <a:ln>
            <a:noFill/>
          </a:ln>
        </p:spPr>
        <p:txBody>
          <a:bodyPr spcFirstLastPara="1" wrap="square" lIns="91425" tIns="91425" rIns="91425" bIns="91425" anchor="ctr" anchorCtr="0">
            <a:noAutofit/>
          </a:bodyPr>
          <a:lstStyle/>
          <a:p>
            <a:pPr marL="0" marR="330200" lvl="0" indent="0" algn="l" rtl="0">
              <a:lnSpc>
                <a:spcPct val="103846"/>
              </a:lnSpc>
              <a:spcBef>
                <a:spcPts val="0"/>
              </a:spcBef>
              <a:spcAft>
                <a:spcPts val="0"/>
              </a:spcAft>
              <a:buClr>
                <a:srgbClr val="000000"/>
              </a:buClr>
              <a:buSzPts val="700"/>
              <a:buFont typeface="Arial"/>
              <a:buNone/>
            </a:pPr>
            <a:r>
              <a:rPr lang="en" sz="700" b="0" i="0" u="none" strike="noStrike" cap="none">
                <a:solidFill>
                  <a:srgbClr val="FFFFFF"/>
                </a:solidFill>
                <a:latin typeface="Times New Roman"/>
                <a:ea typeface="Times New Roman"/>
                <a:cs typeface="Times New Roman"/>
                <a:sym typeface="Times New Roman"/>
              </a:rPr>
              <a:t>    </a:t>
            </a:r>
            <a:endParaRPr sz="1200" b="0" i="0" u="none" strike="noStrike" cap="none">
              <a:solidFill>
                <a:srgbClr val="FFFFFF"/>
              </a:solidFill>
              <a:latin typeface="Times New Roman"/>
              <a:ea typeface="Times New Roman"/>
              <a:cs typeface="Times New Roman"/>
              <a:sym typeface="Times New Roman"/>
            </a:endParaRPr>
          </a:p>
          <a:p>
            <a:pPr marL="0" marR="330200" lvl="0" indent="0" algn="l" rtl="0">
              <a:lnSpc>
                <a:spcPct val="103846"/>
              </a:lnSpc>
              <a:spcBef>
                <a:spcPts val="0"/>
              </a:spcBef>
              <a:spcAft>
                <a:spcPts val="0"/>
              </a:spcAft>
              <a:buClr>
                <a:srgbClr val="000000"/>
              </a:buClr>
              <a:buSzPts val="1200"/>
              <a:buFont typeface="Arial"/>
              <a:buNone/>
            </a:pPr>
            <a:r>
              <a:rPr lang="en" sz="1200" b="0" i="0" u="sng" strike="noStrike" cap="none">
                <a:solidFill>
                  <a:srgbClr val="FFFFFF"/>
                </a:solidFill>
                <a:latin typeface="Times New Roman"/>
                <a:ea typeface="Times New Roman"/>
                <a:cs typeface="Times New Roman"/>
                <a:sym typeface="Times New Roman"/>
              </a:rPr>
              <a:t>Experience:</a:t>
            </a:r>
            <a:endParaRPr sz="1200" b="0" i="0" u="sng" strike="noStrike" cap="none">
              <a:solidFill>
                <a:srgbClr val="FFFFFF"/>
              </a:solidFill>
              <a:latin typeface="Times New Roman"/>
              <a:ea typeface="Times New Roman"/>
              <a:cs typeface="Times New Roman"/>
              <a:sym typeface="Times New Roman"/>
            </a:endParaRPr>
          </a:p>
          <a:p>
            <a:pPr marL="457200" marR="330200" lvl="0" indent="-304800" algn="l" rtl="0">
              <a:lnSpc>
                <a:spcPct val="103846"/>
              </a:lnSpc>
              <a:spcBef>
                <a:spcPts val="0"/>
              </a:spcBef>
              <a:spcAft>
                <a:spcPts val="0"/>
              </a:spcAft>
              <a:buClr>
                <a:srgbClr val="FFFFFF"/>
              </a:buClr>
              <a:buSzPts val="1200"/>
              <a:buFont typeface="Times New Roman"/>
              <a:buChar char="➢"/>
            </a:pPr>
            <a:r>
              <a:rPr lang="en" sz="1200" b="0" i="0" u="none" strike="noStrike" cap="none">
                <a:solidFill>
                  <a:srgbClr val="FFFFFF"/>
                </a:solidFill>
                <a:latin typeface="Times New Roman"/>
                <a:ea typeface="Times New Roman"/>
                <a:cs typeface="Times New Roman"/>
                <a:sym typeface="Times New Roman"/>
              </a:rPr>
              <a:t>Planning Specialist</a:t>
            </a:r>
            <a:endParaRPr sz="1200" b="0" i="0" u="none" strike="noStrike" cap="none">
              <a:solidFill>
                <a:srgbClr val="FFFFFF"/>
              </a:solidFill>
              <a:latin typeface="Times New Roman"/>
              <a:ea typeface="Times New Roman"/>
              <a:cs typeface="Times New Roman"/>
              <a:sym typeface="Times New Roman"/>
            </a:endParaRPr>
          </a:p>
          <a:p>
            <a:pPr marL="457200" marR="330200" lvl="0" indent="-304800" algn="l" rtl="0">
              <a:lnSpc>
                <a:spcPct val="103846"/>
              </a:lnSpc>
              <a:spcBef>
                <a:spcPts val="0"/>
              </a:spcBef>
              <a:spcAft>
                <a:spcPts val="0"/>
              </a:spcAft>
              <a:buClr>
                <a:srgbClr val="FFFFFF"/>
              </a:buClr>
              <a:buSzPts val="1200"/>
              <a:buFont typeface="Times New Roman"/>
              <a:buChar char="➢"/>
            </a:pPr>
            <a:r>
              <a:rPr lang="en" sz="1200" b="0" i="0" u="none" strike="noStrike" cap="none">
                <a:solidFill>
                  <a:srgbClr val="FFFFFF"/>
                </a:solidFill>
                <a:latin typeface="Times New Roman"/>
                <a:ea typeface="Times New Roman"/>
                <a:cs typeface="Times New Roman"/>
                <a:sym typeface="Times New Roman"/>
              </a:rPr>
              <a:t>Recycling Coordinator</a:t>
            </a:r>
            <a:endParaRPr sz="1200" b="0" i="0" u="none" strike="noStrike" cap="none">
              <a:solidFill>
                <a:srgbClr val="FFFFFF"/>
              </a:solidFill>
              <a:latin typeface="Times New Roman"/>
              <a:ea typeface="Times New Roman"/>
              <a:cs typeface="Times New Roman"/>
              <a:sym typeface="Times New Roman"/>
            </a:endParaRPr>
          </a:p>
          <a:p>
            <a:pPr marL="457200" marR="330200" lvl="0" indent="-304800" algn="l" rtl="0">
              <a:lnSpc>
                <a:spcPct val="103846"/>
              </a:lnSpc>
              <a:spcBef>
                <a:spcPts val="0"/>
              </a:spcBef>
              <a:spcAft>
                <a:spcPts val="0"/>
              </a:spcAft>
              <a:buClr>
                <a:srgbClr val="FFFFFF"/>
              </a:buClr>
              <a:buSzPts val="1200"/>
              <a:buFont typeface="Times New Roman"/>
              <a:buChar char="➢"/>
            </a:pPr>
            <a:r>
              <a:rPr lang="en" sz="1200" b="0" i="0" u="none" strike="noStrike" cap="none">
                <a:solidFill>
                  <a:srgbClr val="FFFFFF"/>
                </a:solidFill>
                <a:latin typeface="Times New Roman"/>
                <a:ea typeface="Times New Roman"/>
                <a:cs typeface="Times New Roman"/>
                <a:sym typeface="Times New Roman"/>
              </a:rPr>
              <a:t>Assistant Manager</a:t>
            </a:r>
            <a:endParaRPr sz="1200" b="0" i="0" u="none" strike="noStrike" cap="none">
              <a:solidFill>
                <a:srgbClr val="FFFFFF"/>
              </a:solidFill>
              <a:latin typeface="Times New Roman"/>
              <a:ea typeface="Times New Roman"/>
              <a:cs typeface="Times New Roman"/>
              <a:sym typeface="Times New Roman"/>
            </a:endParaRPr>
          </a:p>
          <a:p>
            <a:pPr marL="457200" marR="330200" lvl="0" indent="-304800" algn="l" rtl="0">
              <a:lnSpc>
                <a:spcPct val="103846"/>
              </a:lnSpc>
              <a:spcBef>
                <a:spcPts val="0"/>
              </a:spcBef>
              <a:spcAft>
                <a:spcPts val="0"/>
              </a:spcAft>
              <a:buClr>
                <a:srgbClr val="FFFFFF"/>
              </a:buClr>
              <a:buSzPts val="1200"/>
              <a:buFont typeface="Times New Roman"/>
              <a:buChar char="➢"/>
            </a:pPr>
            <a:r>
              <a:rPr lang="en" sz="1200" b="0" i="0" u="none" strike="noStrike" cap="none">
                <a:solidFill>
                  <a:srgbClr val="FFFFFF"/>
                </a:solidFill>
                <a:latin typeface="Times New Roman"/>
                <a:ea typeface="Times New Roman"/>
                <a:cs typeface="Times New Roman"/>
                <a:sym typeface="Times New Roman"/>
              </a:rPr>
              <a:t>Schoolyard Habits Intern</a:t>
            </a:r>
            <a:endParaRPr sz="1200" b="0" i="0" u="none" strike="noStrike" cap="none">
              <a:solidFill>
                <a:srgbClr val="FFFFFF"/>
              </a:solidFill>
              <a:latin typeface="Times New Roman"/>
              <a:ea typeface="Times New Roman"/>
              <a:cs typeface="Times New Roman"/>
              <a:sym typeface="Times New Roman"/>
            </a:endParaRPr>
          </a:p>
          <a:p>
            <a:pPr marL="457200" marR="330200" lvl="0" indent="-304800" algn="l" rtl="0">
              <a:lnSpc>
                <a:spcPct val="103846"/>
              </a:lnSpc>
              <a:spcBef>
                <a:spcPts val="0"/>
              </a:spcBef>
              <a:spcAft>
                <a:spcPts val="0"/>
              </a:spcAft>
              <a:buClr>
                <a:srgbClr val="FFFFFF"/>
              </a:buClr>
              <a:buSzPts val="1200"/>
              <a:buFont typeface="Times New Roman"/>
              <a:buChar char="➢"/>
            </a:pPr>
            <a:r>
              <a:rPr lang="en" sz="1200" b="0" i="0" u="none" strike="noStrike" cap="none">
                <a:solidFill>
                  <a:srgbClr val="FFFFFF"/>
                </a:solidFill>
                <a:latin typeface="Times New Roman"/>
                <a:ea typeface="Times New Roman"/>
                <a:cs typeface="Times New Roman"/>
                <a:sym typeface="Times New Roman"/>
              </a:rPr>
              <a:t>Assistant Director of Special Events</a:t>
            </a:r>
            <a:endParaRPr sz="1200" b="0" i="0" u="none" strike="noStrike" cap="none">
              <a:solidFill>
                <a:srgbClr val="000000"/>
              </a:solidFill>
              <a:latin typeface="Times New Roman"/>
              <a:ea typeface="Times New Roman"/>
              <a:cs typeface="Times New Roman"/>
              <a:sym typeface="Times New Roman"/>
            </a:endParaRPr>
          </a:p>
        </p:txBody>
      </p:sp>
      <p:sp>
        <p:nvSpPr>
          <p:cNvPr id="153" name="Shape 153"/>
          <p:cNvSpPr/>
          <p:nvPr/>
        </p:nvSpPr>
        <p:spPr>
          <a:xfrm>
            <a:off x="6867475" y="1453250"/>
            <a:ext cx="2140452" cy="1878552"/>
          </a:xfrm>
          <a:prstGeom prst="cloud">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200"/>
              <a:buFont typeface="Arial"/>
              <a:buNone/>
            </a:pPr>
            <a:endParaRPr sz="1200" b="0" i="0" u="none" strike="noStrike" cap="none">
              <a:solidFill>
                <a:srgbClr val="FFFFFF"/>
              </a:solidFill>
              <a:latin typeface="Arial"/>
              <a:ea typeface="Arial"/>
              <a:cs typeface="Arial"/>
              <a:sym typeface="Arial"/>
            </a:endParaRPr>
          </a:p>
          <a:p>
            <a:pPr marL="0" marR="0" lvl="0" indent="0" algn="l" rtl="0">
              <a:lnSpc>
                <a:spcPct val="115000"/>
              </a:lnSpc>
              <a:spcBef>
                <a:spcPts val="1600"/>
              </a:spcBef>
              <a:spcAft>
                <a:spcPts val="0"/>
              </a:spcAft>
              <a:buClr>
                <a:srgbClr val="000000"/>
              </a:buClr>
              <a:buSzPts val="1200"/>
              <a:buFont typeface="Arial"/>
              <a:buNone/>
            </a:pPr>
            <a:endParaRPr sz="1200" b="0" i="0" u="none" strike="noStrike" cap="none">
              <a:solidFill>
                <a:srgbClr val="FFFFFF"/>
              </a:solidFill>
              <a:latin typeface="Arial"/>
              <a:ea typeface="Arial"/>
              <a:cs typeface="Arial"/>
              <a:sym typeface="Arial"/>
            </a:endParaRPr>
          </a:p>
          <a:p>
            <a:pPr marL="0" marR="0" lvl="0" indent="0" algn="l" rtl="0">
              <a:lnSpc>
                <a:spcPct val="115000"/>
              </a:lnSpc>
              <a:spcBef>
                <a:spcPts val="1600"/>
              </a:spcBef>
              <a:spcAft>
                <a:spcPts val="0"/>
              </a:spcAft>
              <a:buClr>
                <a:srgbClr val="000000"/>
              </a:buClr>
              <a:buSzPts val="1200"/>
              <a:buFont typeface="Arial"/>
              <a:buNone/>
            </a:pPr>
            <a:r>
              <a:rPr lang="en" sz="1200" b="0" i="0" u="sng" strike="noStrike" cap="none">
                <a:solidFill>
                  <a:srgbClr val="FFFFFF"/>
                </a:solidFill>
                <a:latin typeface="Times New Roman"/>
                <a:ea typeface="Times New Roman"/>
                <a:cs typeface="Times New Roman"/>
                <a:sym typeface="Times New Roman"/>
              </a:rPr>
              <a:t>Education:    </a:t>
            </a:r>
            <a:r>
              <a:rPr lang="en" sz="1200" b="0" i="0" u="none" strike="noStrike" cap="none">
                <a:solidFill>
                  <a:srgbClr val="FFFFFF"/>
                </a:solidFill>
                <a:latin typeface="Times New Roman"/>
                <a:ea typeface="Times New Roman"/>
                <a:cs typeface="Times New Roman"/>
                <a:sym typeface="Times New Roman"/>
              </a:rPr>
              <a:t>Warren Wilson College</a:t>
            </a:r>
            <a:endParaRPr sz="1200" b="0" i="0" u="none" strike="noStrike" cap="none">
              <a:solidFill>
                <a:srgbClr val="FFFFFF"/>
              </a:solidFill>
              <a:latin typeface="Times New Roman"/>
              <a:ea typeface="Times New Roman"/>
              <a:cs typeface="Times New Roman"/>
              <a:sym typeface="Times New Roman"/>
            </a:endParaRPr>
          </a:p>
          <a:p>
            <a:pPr marL="0" marR="330200" lvl="0" indent="0" algn="l" rtl="0">
              <a:lnSpc>
                <a:spcPct val="103846"/>
              </a:lnSpc>
              <a:spcBef>
                <a:spcPts val="1600"/>
              </a:spcBef>
              <a:spcAft>
                <a:spcPts val="0"/>
              </a:spcAft>
              <a:buClr>
                <a:srgbClr val="000000"/>
              </a:buClr>
              <a:buSzPts val="700"/>
              <a:buFont typeface="Arial"/>
              <a:buNone/>
            </a:pPr>
            <a:endParaRPr sz="700" b="0" i="0" u="none" strike="noStrike" cap="none">
              <a:solidFill>
                <a:srgbClr val="FFFFFF"/>
              </a:solidFill>
              <a:latin typeface="Arial"/>
              <a:ea typeface="Arial"/>
              <a:cs typeface="Arial"/>
              <a:sym typeface="Arial"/>
            </a:endParaRPr>
          </a:p>
          <a:p>
            <a:pPr marL="0" marR="330200" lvl="0" indent="0" algn="l" rtl="0">
              <a:lnSpc>
                <a:spcPct val="103846"/>
              </a:lnSpc>
              <a:spcBef>
                <a:spcPts val="0"/>
              </a:spcBef>
              <a:spcAft>
                <a:spcPts val="0"/>
              </a:spcAft>
              <a:buClr>
                <a:srgbClr val="000000"/>
              </a:buClr>
              <a:buSzPts val="700"/>
              <a:buFont typeface="Arial"/>
              <a:buNone/>
            </a:pPr>
            <a:endParaRPr sz="7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1200"/>
              <a:buFont typeface="Arial"/>
              <a:buNone/>
            </a:pPr>
            <a:endParaRPr sz="1200" b="0" i="0" u="none" strike="noStrike" cap="none">
              <a:solidFill>
                <a:srgbClr val="FFFFFF"/>
              </a:solidFill>
              <a:latin typeface="Arial"/>
              <a:ea typeface="Arial"/>
              <a:cs typeface="Arial"/>
              <a:sym typeface="Arial"/>
            </a:endParaRPr>
          </a:p>
          <a:p>
            <a:pPr marL="0" marR="330200" lvl="0" indent="0" algn="l" rtl="0">
              <a:lnSpc>
                <a:spcPct val="103846"/>
              </a:lnSpc>
              <a:spcBef>
                <a:spcPts val="1600"/>
              </a:spcBef>
              <a:spcAft>
                <a:spcPts val="0"/>
              </a:spcAft>
              <a:buClr>
                <a:srgbClr val="000000"/>
              </a:buClr>
              <a:buSzPts val="700"/>
              <a:buFont typeface="Arial"/>
              <a:buNone/>
            </a:pPr>
            <a:endParaRPr sz="700" b="0" i="0" u="none" strike="noStrike" cap="none">
              <a:solidFill>
                <a:srgbClr val="000000"/>
              </a:solidFill>
              <a:latin typeface="Arial"/>
              <a:ea typeface="Arial"/>
              <a:cs typeface="Arial"/>
              <a:sym typeface="Arial"/>
            </a:endParaRPr>
          </a:p>
        </p:txBody>
      </p:sp>
      <p:sp>
        <p:nvSpPr>
          <p:cNvPr id="154" name="Shape 154"/>
          <p:cNvSpPr/>
          <p:nvPr/>
        </p:nvSpPr>
        <p:spPr>
          <a:xfrm>
            <a:off x="393700" y="3308725"/>
            <a:ext cx="2241324" cy="1717308"/>
          </a:xfrm>
          <a:prstGeom prst="cloud">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200"/>
              <a:buFont typeface="Arial"/>
              <a:buNone/>
            </a:pPr>
            <a:endParaRPr sz="1200" b="0" i="0" u="none" strike="noStrike" cap="none">
              <a:solidFill>
                <a:srgbClr val="FFFFFF"/>
              </a:solidFill>
              <a:latin typeface="Arial"/>
              <a:ea typeface="Arial"/>
              <a:cs typeface="Arial"/>
              <a:sym typeface="Arial"/>
            </a:endParaRPr>
          </a:p>
          <a:p>
            <a:pPr marL="0" marR="0" lvl="0" indent="0" algn="l" rtl="0">
              <a:lnSpc>
                <a:spcPct val="115000"/>
              </a:lnSpc>
              <a:spcBef>
                <a:spcPts val="1600"/>
              </a:spcBef>
              <a:spcAft>
                <a:spcPts val="0"/>
              </a:spcAft>
              <a:buClr>
                <a:srgbClr val="000000"/>
              </a:buClr>
              <a:buSzPts val="1200"/>
              <a:buFont typeface="Arial"/>
              <a:buNone/>
            </a:pPr>
            <a:endParaRPr sz="1200" b="0" i="0" u="none" strike="noStrike" cap="none">
              <a:solidFill>
                <a:srgbClr val="FFFFFF"/>
              </a:solidFill>
              <a:latin typeface="Arial"/>
              <a:ea typeface="Arial"/>
              <a:cs typeface="Arial"/>
              <a:sym typeface="Arial"/>
            </a:endParaRPr>
          </a:p>
          <a:p>
            <a:pPr marL="0" marR="0" lvl="0" indent="0" algn="l" rtl="0">
              <a:lnSpc>
                <a:spcPct val="115000"/>
              </a:lnSpc>
              <a:spcBef>
                <a:spcPts val="1600"/>
              </a:spcBef>
              <a:spcAft>
                <a:spcPts val="0"/>
              </a:spcAft>
              <a:buClr>
                <a:srgbClr val="000000"/>
              </a:buClr>
              <a:buSzPts val="1200"/>
              <a:buFont typeface="Arial"/>
              <a:buNone/>
            </a:pPr>
            <a:r>
              <a:rPr lang="en" sz="1200" b="0" i="0" u="sng" strike="noStrike" cap="none">
                <a:solidFill>
                  <a:srgbClr val="FFFFFF"/>
                </a:solidFill>
                <a:latin typeface="Times New Roman"/>
                <a:ea typeface="Times New Roman"/>
                <a:cs typeface="Times New Roman"/>
                <a:sym typeface="Times New Roman"/>
              </a:rPr>
              <a:t>Honors/Awards:</a:t>
            </a:r>
            <a:r>
              <a:rPr lang="en" sz="1200" b="0" i="0" u="none" strike="noStrike" cap="none">
                <a:solidFill>
                  <a:srgbClr val="FFFFFF"/>
                </a:solidFill>
                <a:latin typeface="Times New Roman"/>
                <a:ea typeface="Times New Roman"/>
                <a:cs typeface="Times New Roman"/>
                <a:sym typeface="Times New Roman"/>
              </a:rPr>
              <a:t> Employee of The Year for October 2010</a:t>
            </a:r>
            <a:endParaRPr sz="1200" b="0" i="0" u="none" strike="noStrike" cap="none">
              <a:solidFill>
                <a:srgbClr val="FFFFFF"/>
              </a:solidFill>
              <a:latin typeface="Times New Roman"/>
              <a:ea typeface="Times New Roman"/>
              <a:cs typeface="Times New Roman"/>
              <a:sym typeface="Times New Roman"/>
            </a:endParaRPr>
          </a:p>
          <a:p>
            <a:pPr marL="0" marR="330200" lvl="0" indent="0" algn="l" rtl="0">
              <a:lnSpc>
                <a:spcPct val="103846"/>
              </a:lnSpc>
              <a:spcBef>
                <a:spcPts val="1600"/>
              </a:spcBef>
              <a:spcAft>
                <a:spcPts val="0"/>
              </a:spcAft>
              <a:buClr>
                <a:srgbClr val="000000"/>
              </a:buClr>
              <a:buSzPts val="700"/>
              <a:buFont typeface="Arial"/>
              <a:buNone/>
            </a:pPr>
            <a:endParaRPr sz="700" b="0" i="0" u="none" strike="noStrike" cap="none">
              <a:solidFill>
                <a:srgbClr val="FFFFFF"/>
              </a:solidFill>
              <a:latin typeface="Arial"/>
              <a:ea typeface="Arial"/>
              <a:cs typeface="Arial"/>
              <a:sym typeface="Arial"/>
            </a:endParaRPr>
          </a:p>
          <a:p>
            <a:pPr marL="0" marR="330200" lvl="0" indent="0" algn="l" rtl="0">
              <a:lnSpc>
                <a:spcPct val="103846"/>
              </a:lnSpc>
              <a:spcBef>
                <a:spcPts val="0"/>
              </a:spcBef>
              <a:spcAft>
                <a:spcPts val="0"/>
              </a:spcAft>
              <a:buClr>
                <a:srgbClr val="000000"/>
              </a:buClr>
              <a:buSzPts val="700"/>
              <a:buFont typeface="Arial"/>
              <a:buNone/>
            </a:pPr>
            <a:endParaRPr sz="7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1200"/>
              <a:buFont typeface="Arial"/>
              <a:buNone/>
            </a:pPr>
            <a:endParaRPr sz="1200" b="0" i="0" u="none" strike="noStrike" cap="none">
              <a:solidFill>
                <a:srgbClr val="FFFFFF"/>
              </a:solidFill>
              <a:latin typeface="Arial"/>
              <a:ea typeface="Arial"/>
              <a:cs typeface="Arial"/>
              <a:sym typeface="Arial"/>
            </a:endParaRPr>
          </a:p>
          <a:p>
            <a:pPr marL="0" marR="330200" lvl="0" indent="0" algn="l" rtl="0">
              <a:lnSpc>
                <a:spcPct val="103846"/>
              </a:lnSpc>
              <a:spcBef>
                <a:spcPts val="1600"/>
              </a:spcBef>
              <a:spcAft>
                <a:spcPts val="0"/>
              </a:spcAft>
              <a:buClr>
                <a:srgbClr val="000000"/>
              </a:buClr>
              <a:buSzPts val="700"/>
              <a:buFont typeface="Arial"/>
              <a:buNone/>
            </a:pPr>
            <a:endParaRPr sz="700" b="0" i="0" u="none" strike="noStrike" cap="none">
              <a:solidFill>
                <a:srgbClr val="000000"/>
              </a:solidFill>
              <a:latin typeface="Arial"/>
              <a:ea typeface="Arial"/>
              <a:cs typeface="Arial"/>
              <a:sym typeface="Arial"/>
            </a:endParaRPr>
          </a:p>
        </p:txBody>
      </p:sp>
      <p:pic>
        <p:nvPicPr>
          <p:cNvPr id="155" name="Shape 155"/>
          <p:cNvPicPr preferRelativeResize="0"/>
          <p:nvPr/>
        </p:nvPicPr>
        <p:blipFill rotWithShape="1">
          <a:blip r:embed="rId4">
            <a:alphaModFix/>
          </a:blip>
          <a:srcRect/>
          <a:stretch/>
        </p:blipFill>
        <p:spPr>
          <a:xfrm>
            <a:off x="6795381" y="14176"/>
            <a:ext cx="2335433" cy="80072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49"/>
                                        </p:tgtEl>
                                        <p:attrNameLst>
                                          <p:attrName>style.visibility</p:attrName>
                                        </p:attrNameLst>
                                      </p:cBhvr>
                                      <p:to>
                                        <p:strVal val="visible"/>
                                      </p:to>
                                    </p:set>
                                    <p:anim calcmode="lin" valueType="num">
                                      <p:cBhvr additive="base">
                                        <p:cTn id="7" dur="1000"/>
                                        <p:tgtEl>
                                          <p:spTgt spid="149"/>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50"/>
                                        </p:tgtEl>
                                        <p:attrNameLst>
                                          <p:attrName>style.visibility</p:attrName>
                                        </p:attrNameLst>
                                      </p:cBhvr>
                                      <p:to>
                                        <p:strVal val="visible"/>
                                      </p:to>
                                    </p:set>
                                    <p:anim calcmode="lin" valueType="num">
                                      <p:cBhvr additive="base">
                                        <p:cTn id="12" dur="1000"/>
                                        <p:tgtEl>
                                          <p:spTgt spid="150"/>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151"/>
                                        </p:tgtEl>
                                        <p:attrNameLst>
                                          <p:attrName>style.visibility</p:attrName>
                                        </p:attrNameLst>
                                      </p:cBhvr>
                                      <p:to>
                                        <p:strVal val="visible"/>
                                      </p:to>
                                    </p:set>
                                    <p:animEffect transition="in" filter="fade">
                                      <p:cBhvr>
                                        <p:cTn id="15" dur="1000"/>
                                        <p:tgtEl>
                                          <p:spTgt spid="151"/>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8" fill="hold" nodeType="clickEffect">
                                  <p:stCondLst>
                                    <p:cond delay="0"/>
                                  </p:stCondLst>
                                  <p:childTnLst>
                                    <p:set>
                                      <p:cBhvr>
                                        <p:cTn id="19" dur="1" fill="hold">
                                          <p:stCondLst>
                                            <p:cond delay="0"/>
                                          </p:stCondLst>
                                        </p:cTn>
                                        <p:tgtEl>
                                          <p:spTgt spid="152"/>
                                        </p:tgtEl>
                                        <p:attrNameLst>
                                          <p:attrName>style.visibility</p:attrName>
                                        </p:attrNameLst>
                                      </p:cBhvr>
                                      <p:to>
                                        <p:strVal val="visible"/>
                                      </p:to>
                                    </p:set>
                                    <p:anim calcmode="lin" valueType="num">
                                      <p:cBhvr additive="base">
                                        <p:cTn id="20" dur="1000"/>
                                        <p:tgtEl>
                                          <p:spTgt spid="152"/>
                                        </p:tgtEl>
                                        <p:attrNameLst>
                                          <p:attrName>ppt_x</p:attrName>
                                        </p:attrNameLst>
                                      </p:cBhvr>
                                      <p:tavLst>
                                        <p:tav tm="0">
                                          <p:val>
                                            <p:strVal val="#ppt_x-1"/>
                                          </p:val>
                                        </p:tav>
                                        <p:tav tm="100000">
                                          <p:val>
                                            <p:strVal val="#ppt_x"/>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153"/>
                                        </p:tgtEl>
                                        <p:attrNameLst>
                                          <p:attrName>style.visibility</p:attrName>
                                        </p:attrNameLst>
                                      </p:cBhvr>
                                      <p:to>
                                        <p:strVal val="visible"/>
                                      </p:to>
                                    </p:set>
                                    <p:anim calcmode="lin" valueType="num">
                                      <p:cBhvr additive="base">
                                        <p:cTn id="25" dur="1000"/>
                                        <p:tgtEl>
                                          <p:spTgt spid="153"/>
                                        </p:tgtEl>
                                        <p:attrNameLst>
                                          <p:attrName>ppt_x</p:attrName>
                                        </p:attrNameLst>
                                      </p:cBhvr>
                                      <p:tavLst>
                                        <p:tav tm="0">
                                          <p:val>
                                            <p:strVal val="#ppt_x+1"/>
                                          </p:val>
                                        </p:tav>
                                        <p:tav tm="100000">
                                          <p:val>
                                            <p:strVal val="#ppt_x"/>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8" fill="hold" nodeType="clickEffect">
                                  <p:stCondLst>
                                    <p:cond delay="0"/>
                                  </p:stCondLst>
                                  <p:childTnLst>
                                    <p:set>
                                      <p:cBhvr>
                                        <p:cTn id="29" dur="1" fill="hold">
                                          <p:stCondLst>
                                            <p:cond delay="0"/>
                                          </p:stCondLst>
                                        </p:cTn>
                                        <p:tgtEl>
                                          <p:spTgt spid="154"/>
                                        </p:tgtEl>
                                        <p:attrNameLst>
                                          <p:attrName>style.visibility</p:attrName>
                                        </p:attrNameLst>
                                      </p:cBhvr>
                                      <p:to>
                                        <p:strVal val="visible"/>
                                      </p:to>
                                    </p:set>
                                    <p:anim calcmode="lin" valueType="num">
                                      <p:cBhvr additive="base">
                                        <p:cTn id="30" dur="1000"/>
                                        <p:tgtEl>
                                          <p:spTgt spid="15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Shape 160"/>
          <p:cNvSpPr txBox="1">
            <a:spLocks noGrp="1"/>
          </p:cNvSpPr>
          <p:nvPr>
            <p:ph type="title"/>
          </p:nvPr>
        </p:nvSpPr>
        <p:spPr>
          <a:xfrm>
            <a:off x="1297500" y="165150"/>
            <a:ext cx="7038900" cy="914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lt1"/>
              </a:buClr>
              <a:buSzPts val="2400"/>
              <a:buFont typeface="Montserrat"/>
              <a:buNone/>
            </a:pPr>
            <a:r>
              <a:rPr lang="en" sz="3000" b="0" i="0" u="none" strike="noStrike" cap="none">
                <a:solidFill>
                  <a:schemeClr val="lt1"/>
                </a:solidFill>
                <a:latin typeface="Times New Roman"/>
                <a:ea typeface="Times New Roman"/>
                <a:cs typeface="Times New Roman"/>
                <a:sym typeface="Times New Roman"/>
              </a:rPr>
              <a:t>Client Requirements</a:t>
            </a:r>
            <a:endParaRPr sz="3000" b="0" i="0" u="none" strike="noStrike" cap="none">
              <a:solidFill>
                <a:schemeClr val="lt1"/>
              </a:solidFill>
              <a:latin typeface="Times New Roman"/>
              <a:ea typeface="Times New Roman"/>
              <a:cs typeface="Times New Roman"/>
              <a:sym typeface="Times New Roman"/>
            </a:endParaRPr>
          </a:p>
        </p:txBody>
      </p:sp>
      <p:sp>
        <p:nvSpPr>
          <p:cNvPr id="161" name="Shape 161"/>
          <p:cNvSpPr txBox="1">
            <a:spLocks noGrp="1"/>
          </p:cNvSpPr>
          <p:nvPr>
            <p:ph type="body" idx="1"/>
          </p:nvPr>
        </p:nvSpPr>
        <p:spPr>
          <a:xfrm>
            <a:off x="1091609" y="983093"/>
            <a:ext cx="7244791" cy="40497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lt1"/>
              </a:buClr>
              <a:buSzPts val="1300"/>
              <a:buFont typeface="Lato"/>
              <a:buNone/>
            </a:pPr>
            <a:r>
              <a:rPr lang="en" sz="1400" b="0" i="0" u="sng" strike="noStrike" cap="none">
                <a:solidFill>
                  <a:srgbClr val="F3F3F3"/>
                </a:solidFill>
                <a:latin typeface="Times New Roman"/>
                <a:ea typeface="Times New Roman"/>
                <a:cs typeface="Times New Roman"/>
                <a:sym typeface="Times New Roman"/>
              </a:rPr>
              <a:t>Client needs:</a:t>
            </a:r>
            <a:endParaRPr sz="1400" b="0" i="0" u="sng" strike="noStrike" cap="none">
              <a:solidFill>
                <a:srgbClr val="F3F3F3"/>
              </a:solidFill>
              <a:latin typeface="Times New Roman"/>
              <a:ea typeface="Times New Roman"/>
              <a:cs typeface="Times New Roman"/>
              <a:sym typeface="Times New Roman"/>
            </a:endParaRPr>
          </a:p>
          <a:p>
            <a:pPr marL="0" marR="0" lvl="0" indent="0" algn="l" rtl="0">
              <a:lnSpc>
                <a:spcPct val="115000"/>
              </a:lnSpc>
              <a:spcBef>
                <a:spcPts val="0"/>
              </a:spcBef>
              <a:spcAft>
                <a:spcPts val="0"/>
              </a:spcAft>
              <a:buClr>
                <a:schemeClr val="lt1"/>
              </a:buClr>
              <a:buSzPts val="1300"/>
              <a:buFont typeface="Lato"/>
              <a:buNone/>
            </a:pPr>
            <a:endParaRPr sz="1400" b="0" i="0" u="sng" strike="noStrike" cap="none">
              <a:solidFill>
                <a:srgbClr val="F3F3F3"/>
              </a:solidFill>
              <a:latin typeface="Times New Roman"/>
              <a:ea typeface="Times New Roman"/>
              <a:cs typeface="Times New Roman"/>
              <a:sym typeface="Times New Roman"/>
            </a:endParaRPr>
          </a:p>
          <a:p>
            <a:pPr marL="457200" marR="0" lvl="0" indent="-317500" algn="l" rtl="0">
              <a:lnSpc>
                <a:spcPct val="115000"/>
              </a:lnSpc>
              <a:spcBef>
                <a:spcPts val="0"/>
              </a:spcBef>
              <a:spcAft>
                <a:spcPts val="0"/>
              </a:spcAft>
              <a:buClr>
                <a:srgbClr val="F3F3F3"/>
              </a:buClr>
              <a:buSzPts val="1400"/>
              <a:buFont typeface="Times New Roman"/>
              <a:buChar char="➢"/>
            </a:pPr>
            <a:r>
              <a:rPr lang="en" sz="1400" b="0" i="0" u="none" strike="noStrike" cap="none">
                <a:solidFill>
                  <a:srgbClr val="F3F3F3"/>
                </a:solidFill>
                <a:latin typeface="Times New Roman"/>
                <a:ea typeface="Times New Roman"/>
                <a:cs typeface="Times New Roman"/>
                <a:sym typeface="Times New Roman"/>
              </a:rPr>
              <a:t>Need a tool to  identify recyclable items and restrict recyclable items to be intermixed with  the trash </a:t>
            </a:r>
            <a:endParaRPr sz="1400" b="0" i="0" u="none" strike="noStrike" cap="none">
              <a:solidFill>
                <a:srgbClr val="F3F3F3"/>
              </a:solidFill>
              <a:latin typeface="Times New Roman"/>
              <a:ea typeface="Times New Roman"/>
              <a:cs typeface="Times New Roman"/>
              <a:sym typeface="Times New Roman"/>
            </a:endParaRPr>
          </a:p>
          <a:p>
            <a:pPr marL="457200" marR="0" lvl="0" indent="-317500" algn="l" rtl="0">
              <a:lnSpc>
                <a:spcPct val="115000"/>
              </a:lnSpc>
              <a:spcBef>
                <a:spcPts val="0"/>
              </a:spcBef>
              <a:spcAft>
                <a:spcPts val="0"/>
              </a:spcAft>
              <a:buClr>
                <a:srgbClr val="F3F3F3"/>
              </a:buClr>
              <a:buSzPts val="1400"/>
              <a:buFont typeface="Times New Roman"/>
              <a:buChar char="➢"/>
            </a:pPr>
            <a:r>
              <a:rPr lang="en" sz="1400" b="0" i="0" u="none" strike="noStrike" cap="none">
                <a:solidFill>
                  <a:srgbClr val="F3F3F3"/>
                </a:solidFill>
                <a:latin typeface="Times New Roman"/>
                <a:ea typeface="Times New Roman"/>
                <a:cs typeface="Times New Roman"/>
                <a:sym typeface="Times New Roman"/>
              </a:rPr>
              <a:t> Efficient Proximity sensing of recyclable items</a:t>
            </a:r>
            <a:endParaRPr sz="1400" b="0" i="0" u="none" strike="noStrike" cap="none">
              <a:solidFill>
                <a:srgbClr val="F3F3F3"/>
              </a:solidFill>
              <a:latin typeface="Times New Roman"/>
              <a:ea typeface="Times New Roman"/>
              <a:cs typeface="Times New Roman"/>
              <a:sym typeface="Times New Roman"/>
            </a:endParaRPr>
          </a:p>
          <a:p>
            <a:pPr marL="457200" marR="0" lvl="0" indent="-317500" algn="l" rtl="0">
              <a:lnSpc>
                <a:spcPct val="115000"/>
              </a:lnSpc>
              <a:spcBef>
                <a:spcPts val="0"/>
              </a:spcBef>
              <a:spcAft>
                <a:spcPts val="0"/>
              </a:spcAft>
              <a:buClr>
                <a:srgbClr val="F3F3F3"/>
              </a:buClr>
              <a:buSzPts val="1400"/>
              <a:buFont typeface="Times New Roman"/>
              <a:buChar char="➢"/>
            </a:pPr>
            <a:r>
              <a:rPr lang="en" sz="1400" b="0" i="0" u="none" strike="noStrike" cap="none">
                <a:solidFill>
                  <a:srgbClr val="F3F3F3"/>
                </a:solidFill>
                <a:latin typeface="Times New Roman"/>
                <a:ea typeface="Times New Roman"/>
                <a:cs typeface="Times New Roman"/>
                <a:sym typeface="Times New Roman"/>
              </a:rPr>
              <a:t>Needs to be weatherproof and avoid damage from trash inside the container</a:t>
            </a:r>
            <a:endParaRPr sz="1400" b="0" i="0" u="none" strike="noStrike" cap="none">
              <a:solidFill>
                <a:srgbClr val="F3F3F3"/>
              </a:solidFill>
              <a:latin typeface="Times New Roman"/>
              <a:ea typeface="Times New Roman"/>
              <a:cs typeface="Times New Roman"/>
              <a:sym typeface="Times New Roman"/>
            </a:endParaRPr>
          </a:p>
          <a:p>
            <a:pPr marL="457200" marR="0" lvl="0" indent="-317500" algn="l" rtl="0">
              <a:lnSpc>
                <a:spcPct val="115000"/>
              </a:lnSpc>
              <a:spcBef>
                <a:spcPts val="0"/>
              </a:spcBef>
              <a:spcAft>
                <a:spcPts val="0"/>
              </a:spcAft>
              <a:buClr>
                <a:srgbClr val="F3F3F3"/>
              </a:buClr>
              <a:buSzPts val="1400"/>
              <a:buFont typeface="Times New Roman"/>
              <a:buChar char="➢"/>
            </a:pPr>
            <a:r>
              <a:rPr lang="en" sz="1400" b="0" i="0" u="none" strike="noStrike" cap="none">
                <a:solidFill>
                  <a:srgbClr val="F3F3F3"/>
                </a:solidFill>
                <a:latin typeface="Times New Roman"/>
                <a:ea typeface="Times New Roman"/>
                <a:cs typeface="Times New Roman"/>
                <a:sym typeface="Times New Roman"/>
              </a:rPr>
              <a:t>Needs to have display panel for friendly usability and buzzer prompting</a:t>
            </a:r>
            <a:endParaRPr sz="1400" b="0" i="0" u="none" strike="noStrike" cap="none">
              <a:solidFill>
                <a:srgbClr val="F3F3F3"/>
              </a:solidFill>
              <a:latin typeface="Times New Roman"/>
              <a:ea typeface="Times New Roman"/>
              <a:cs typeface="Times New Roman"/>
              <a:sym typeface="Times New Roman"/>
            </a:endParaRPr>
          </a:p>
          <a:p>
            <a:pPr marL="457200" marR="0" lvl="0" indent="-317500" algn="l" rtl="0">
              <a:lnSpc>
                <a:spcPct val="200000"/>
              </a:lnSpc>
              <a:spcBef>
                <a:spcPts val="0"/>
              </a:spcBef>
              <a:spcAft>
                <a:spcPts val="0"/>
              </a:spcAft>
              <a:buClr>
                <a:srgbClr val="F3F3F3"/>
              </a:buClr>
              <a:buSzPts val="1400"/>
              <a:buFont typeface="Times New Roman"/>
              <a:buChar char="➢"/>
            </a:pPr>
            <a:r>
              <a:rPr lang="en" sz="1400" b="0" i="0" u="none" strike="noStrike" cap="none">
                <a:solidFill>
                  <a:srgbClr val="F3F3F3"/>
                </a:solidFill>
                <a:latin typeface="Times New Roman"/>
                <a:ea typeface="Times New Roman"/>
                <a:cs typeface="Times New Roman"/>
                <a:sym typeface="Times New Roman"/>
              </a:rPr>
              <a:t>Scope is limited for home usage - Needs further improvements for commercial usage</a:t>
            </a:r>
            <a:endParaRPr sz="1400" b="0" i="0" u="none" strike="noStrike" cap="none">
              <a:solidFill>
                <a:srgbClr val="F3F3F3"/>
              </a:solidFill>
              <a:latin typeface="Times New Roman"/>
              <a:ea typeface="Times New Roman"/>
              <a:cs typeface="Times New Roman"/>
              <a:sym typeface="Times New Roman"/>
            </a:endParaRPr>
          </a:p>
          <a:p>
            <a:pPr marL="0" marR="0" lvl="0" indent="0" algn="l" rtl="0">
              <a:lnSpc>
                <a:spcPct val="200000"/>
              </a:lnSpc>
              <a:spcBef>
                <a:spcPts val="0"/>
              </a:spcBef>
              <a:spcAft>
                <a:spcPts val="0"/>
              </a:spcAft>
              <a:buClr>
                <a:schemeClr val="lt1"/>
              </a:buClr>
              <a:buSzPts val="1300"/>
              <a:buFont typeface="Lato"/>
              <a:buNone/>
            </a:pPr>
            <a:r>
              <a:rPr lang="en" sz="1400" b="0" i="0" u="sng" strike="noStrike" cap="none">
                <a:solidFill>
                  <a:srgbClr val="F3F3F3"/>
                </a:solidFill>
                <a:latin typeface="Times New Roman"/>
                <a:ea typeface="Times New Roman"/>
                <a:cs typeface="Times New Roman"/>
                <a:sym typeface="Times New Roman"/>
              </a:rPr>
              <a:t>Constraints:</a:t>
            </a:r>
            <a:endParaRPr sz="1400" b="0" i="0" u="sng" strike="noStrike" cap="none">
              <a:solidFill>
                <a:srgbClr val="F3F3F3"/>
              </a:solidFill>
              <a:latin typeface="Times New Roman"/>
              <a:ea typeface="Times New Roman"/>
              <a:cs typeface="Times New Roman"/>
              <a:sym typeface="Times New Roman"/>
            </a:endParaRPr>
          </a:p>
          <a:p>
            <a:pPr marL="457200" marR="0" lvl="0" indent="-317500" algn="l" rtl="0">
              <a:lnSpc>
                <a:spcPct val="150000"/>
              </a:lnSpc>
              <a:spcBef>
                <a:spcPts val="0"/>
              </a:spcBef>
              <a:spcAft>
                <a:spcPts val="0"/>
              </a:spcAft>
              <a:buClr>
                <a:schemeClr val="lt1"/>
              </a:buClr>
              <a:buSzPts val="1400"/>
              <a:buFont typeface="Times New Roman"/>
              <a:buChar char="➢"/>
            </a:pPr>
            <a:r>
              <a:rPr lang="en" sz="1400" b="0" i="0" u="none" strike="noStrike" cap="none">
                <a:solidFill>
                  <a:schemeClr val="lt1"/>
                </a:solidFill>
                <a:latin typeface="Times New Roman"/>
                <a:ea typeface="Times New Roman"/>
                <a:cs typeface="Times New Roman"/>
                <a:sym typeface="Times New Roman"/>
              </a:rPr>
              <a:t>The object the should not be more than 8mm away from the proximity sensor on the device</a:t>
            </a:r>
            <a:endParaRPr sz="1400" b="0" i="0" u="none" strike="noStrike" cap="none">
              <a:solidFill>
                <a:schemeClr val="lt1"/>
              </a:solidFill>
              <a:latin typeface="Times New Roman"/>
              <a:ea typeface="Times New Roman"/>
              <a:cs typeface="Times New Roman"/>
              <a:sym typeface="Times New Roman"/>
            </a:endParaRPr>
          </a:p>
          <a:p>
            <a:pPr marL="457200" marR="0" lvl="0" indent="-317500" algn="l" rtl="0">
              <a:lnSpc>
                <a:spcPct val="150000"/>
              </a:lnSpc>
              <a:spcBef>
                <a:spcPts val="0"/>
              </a:spcBef>
              <a:spcAft>
                <a:spcPts val="0"/>
              </a:spcAft>
              <a:buClr>
                <a:schemeClr val="lt1"/>
              </a:buClr>
              <a:buSzPts val="1400"/>
              <a:buFont typeface="Times New Roman"/>
              <a:buChar char="➢"/>
            </a:pPr>
            <a:r>
              <a:rPr lang="en" sz="1400" b="0" i="0" u="none" strike="noStrike" cap="none">
                <a:solidFill>
                  <a:schemeClr val="lt1"/>
                </a:solidFill>
                <a:latin typeface="Times New Roman"/>
                <a:ea typeface="Times New Roman"/>
                <a:cs typeface="Times New Roman"/>
                <a:sym typeface="Times New Roman"/>
              </a:rPr>
              <a:t>Trash should not be filled over the device, which is attached inside the trash bin</a:t>
            </a:r>
            <a:endParaRPr sz="1400" b="0" i="0" u="none" strike="noStrike" cap="none">
              <a:solidFill>
                <a:schemeClr val="lt1"/>
              </a:solidFill>
              <a:latin typeface="Times New Roman"/>
              <a:ea typeface="Times New Roman"/>
              <a:cs typeface="Times New Roman"/>
              <a:sym typeface="Times New Roman"/>
            </a:endParaRPr>
          </a:p>
          <a:p>
            <a:pPr marL="457200" marR="0" lvl="0" indent="-317500" algn="l" rtl="0">
              <a:lnSpc>
                <a:spcPct val="150000"/>
              </a:lnSpc>
              <a:spcBef>
                <a:spcPts val="0"/>
              </a:spcBef>
              <a:spcAft>
                <a:spcPts val="0"/>
              </a:spcAft>
              <a:buClr>
                <a:schemeClr val="lt1"/>
              </a:buClr>
              <a:buSzPts val="1400"/>
              <a:buFont typeface="Times New Roman"/>
              <a:buChar char="➢"/>
            </a:pPr>
            <a:r>
              <a:rPr lang="en" sz="1400" b="0" i="0" u="none" strike="noStrike" cap="none">
                <a:solidFill>
                  <a:schemeClr val="lt1"/>
                </a:solidFill>
                <a:latin typeface="Times New Roman"/>
                <a:ea typeface="Times New Roman"/>
                <a:cs typeface="Times New Roman"/>
                <a:sym typeface="Times New Roman"/>
              </a:rPr>
              <a:t>The user has to check the power supply (batteries) on a regular basis.                                                                                             </a:t>
            </a:r>
            <a:endParaRPr sz="1400" b="0" i="0" u="none" strike="noStrike" cap="none">
              <a:solidFill>
                <a:srgbClr val="F3F3F3"/>
              </a:solidFill>
              <a:latin typeface="Times New Roman"/>
              <a:ea typeface="Times New Roman"/>
              <a:cs typeface="Times New Roman"/>
              <a:sym typeface="Times New Roman"/>
            </a:endParaRPr>
          </a:p>
        </p:txBody>
      </p:sp>
      <p:pic>
        <p:nvPicPr>
          <p:cNvPr id="162" name="Shape 162"/>
          <p:cNvPicPr preferRelativeResize="0"/>
          <p:nvPr/>
        </p:nvPicPr>
        <p:blipFill rotWithShape="1">
          <a:blip r:embed="rId3">
            <a:alphaModFix/>
          </a:blip>
          <a:srcRect/>
          <a:stretch/>
        </p:blipFill>
        <p:spPr>
          <a:xfrm>
            <a:off x="6795381" y="14176"/>
            <a:ext cx="2335433" cy="800720"/>
          </a:xfrm>
          <a:prstGeom prst="rect">
            <a:avLst/>
          </a:prstGeom>
          <a:noFill/>
          <a:ln>
            <a:noFill/>
          </a:ln>
        </p:spPr>
      </p:pic>
      <p:pic>
        <p:nvPicPr>
          <p:cNvPr id="163" name="Shape 163"/>
          <p:cNvPicPr preferRelativeResize="0"/>
          <p:nvPr/>
        </p:nvPicPr>
        <p:blipFill rotWithShape="1">
          <a:blip r:embed="rId4">
            <a:alphaModFix/>
          </a:blip>
          <a:srcRect l="1960" r="-1959"/>
          <a:stretch/>
        </p:blipFill>
        <p:spPr>
          <a:xfrm>
            <a:off x="7343550" y="4301550"/>
            <a:ext cx="1839053" cy="82777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60"/>
                                        </p:tgtEl>
                                        <p:attrNameLst>
                                          <p:attrName>style.visibility</p:attrName>
                                        </p:attrNameLst>
                                      </p:cBhvr>
                                      <p:to>
                                        <p:strVal val="visible"/>
                                      </p:to>
                                    </p:set>
                                    <p:anim calcmode="lin" valueType="num">
                                      <p:cBhvr additive="base">
                                        <p:cTn id="7" dur="1000"/>
                                        <p:tgtEl>
                                          <p:spTgt spid="160"/>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61"/>
                                        </p:tgtEl>
                                        <p:attrNameLst>
                                          <p:attrName>style.visibility</p:attrName>
                                        </p:attrNameLst>
                                      </p:cBhvr>
                                      <p:to>
                                        <p:strVal val="visible"/>
                                      </p:to>
                                    </p:set>
                                    <p:anim calcmode="lin" valueType="num">
                                      <p:cBhvr additive="base">
                                        <p:cTn id="12" dur="1000"/>
                                        <p:tgtEl>
                                          <p:spTgt spid="16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Shape 168"/>
          <p:cNvSpPr txBox="1">
            <a:spLocks noGrp="1"/>
          </p:cNvSpPr>
          <p:nvPr>
            <p:ph type="title"/>
          </p:nvPr>
        </p:nvSpPr>
        <p:spPr>
          <a:xfrm>
            <a:off x="646400" y="241350"/>
            <a:ext cx="7038900" cy="914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lt1"/>
              </a:buClr>
              <a:buSzPts val="2400"/>
              <a:buFont typeface="Montserrat"/>
              <a:buNone/>
            </a:pPr>
            <a:r>
              <a:rPr lang="en" sz="3000" b="0" i="0" u="none" strike="noStrike" cap="none">
                <a:solidFill>
                  <a:schemeClr val="lt1"/>
                </a:solidFill>
                <a:latin typeface="Times New Roman"/>
                <a:ea typeface="Times New Roman"/>
                <a:cs typeface="Times New Roman"/>
                <a:sym typeface="Times New Roman"/>
              </a:rPr>
              <a:t>Engineering Design Process</a:t>
            </a:r>
            <a:endParaRPr sz="3000" b="0" i="0" u="none" strike="noStrike" cap="none">
              <a:solidFill>
                <a:schemeClr val="lt1"/>
              </a:solidFill>
              <a:latin typeface="Times New Roman"/>
              <a:ea typeface="Times New Roman"/>
              <a:cs typeface="Times New Roman"/>
              <a:sym typeface="Times New Roman"/>
            </a:endParaRPr>
          </a:p>
        </p:txBody>
      </p:sp>
      <p:pic>
        <p:nvPicPr>
          <p:cNvPr id="169" name="Shape 169"/>
          <p:cNvPicPr preferRelativeResize="0"/>
          <p:nvPr/>
        </p:nvPicPr>
        <p:blipFill rotWithShape="1">
          <a:blip r:embed="rId3">
            <a:alphaModFix/>
          </a:blip>
          <a:srcRect/>
          <a:stretch/>
        </p:blipFill>
        <p:spPr>
          <a:xfrm>
            <a:off x="0" y="2209800"/>
            <a:ext cx="2334576" cy="2946579"/>
          </a:xfrm>
          <a:prstGeom prst="rect">
            <a:avLst/>
          </a:prstGeom>
          <a:noFill/>
          <a:ln>
            <a:noFill/>
          </a:ln>
        </p:spPr>
      </p:pic>
      <p:sp>
        <p:nvSpPr>
          <p:cNvPr id="170" name="Shape 170"/>
          <p:cNvSpPr txBox="1"/>
          <p:nvPr/>
        </p:nvSpPr>
        <p:spPr>
          <a:xfrm>
            <a:off x="2342025" y="1031413"/>
            <a:ext cx="6725700" cy="3696550"/>
          </a:xfrm>
          <a:prstGeom prst="rect">
            <a:avLst/>
          </a:prstGeom>
          <a:noFill/>
          <a:ln>
            <a:noFill/>
          </a:ln>
        </p:spPr>
        <p:txBody>
          <a:bodyPr spcFirstLastPara="1" wrap="square" lIns="91425" tIns="91425" rIns="91425" bIns="91425" anchor="t" anchorCtr="0">
            <a:noAutofit/>
          </a:bodyPr>
          <a:lstStyle/>
          <a:p>
            <a:pPr marL="0" marR="0" lvl="0" indent="0" algn="l" rtl="0">
              <a:lnSpc>
                <a:spcPct val="200000"/>
              </a:lnSpc>
              <a:spcBef>
                <a:spcPts val="0"/>
              </a:spcBef>
              <a:spcAft>
                <a:spcPts val="0"/>
              </a:spcAft>
              <a:buClr>
                <a:srgbClr val="000000"/>
              </a:buClr>
              <a:buSzPts val="1200"/>
              <a:buFont typeface="Arial"/>
              <a:buNone/>
            </a:pPr>
            <a:endParaRPr sz="1200" b="0" i="0" u="none" strike="noStrike" cap="none">
              <a:solidFill>
                <a:srgbClr val="FFFFFF"/>
              </a:solidFill>
              <a:latin typeface="Times New Roman"/>
              <a:ea typeface="Times New Roman"/>
              <a:cs typeface="Times New Roman"/>
              <a:sym typeface="Times New Roman"/>
            </a:endParaRPr>
          </a:p>
          <a:p>
            <a:pPr marL="457200" marR="0" lvl="0" indent="-304800" algn="l" rtl="0">
              <a:lnSpc>
                <a:spcPct val="150000"/>
              </a:lnSpc>
              <a:spcBef>
                <a:spcPts val="300"/>
              </a:spcBef>
              <a:spcAft>
                <a:spcPts val="0"/>
              </a:spcAft>
              <a:buClr>
                <a:srgbClr val="FFFFFF"/>
              </a:buClr>
              <a:buSzPts val="1200"/>
              <a:buFont typeface="Times New Roman"/>
              <a:buChar char="●"/>
            </a:pPr>
            <a:r>
              <a:rPr lang="en" sz="1200" b="0" i="0" u="none" strike="noStrike" cap="none">
                <a:solidFill>
                  <a:srgbClr val="FFFFFF"/>
                </a:solidFill>
                <a:latin typeface="Times New Roman"/>
                <a:ea typeface="Times New Roman"/>
                <a:cs typeface="Times New Roman"/>
                <a:sym typeface="Times New Roman"/>
              </a:rPr>
              <a:t>We followed standard </a:t>
            </a:r>
            <a:r>
              <a:rPr lang="en" sz="1200" b="0" i="0" u="sng" strike="noStrike" cap="none">
                <a:solidFill>
                  <a:srgbClr val="FFFFFF"/>
                </a:solidFill>
                <a:latin typeface="Times New Roman"/>
                <a:ea typeface="Times New Roman"/>
                <a:cs typeface="Times New Roman"/>
                <a:sym typeface="Times New Roman"/>
              </a:rPr>
              <a:t>engineering design process</a:t>
            </a:r>
            <a:r>
              <a:rPr lang="en" sz="1200" b="0" i="0" u="none" strike="noStrike" cap="none">
                <a:solidFill>
                  <a:srgbClr val="FFFFFF"/>
                </a:solidFill>
                <a:latin typeface="Times New Roman"/>
                <a:ea typeface="Times New Roman"/>
                <a:cs typeface="Times New Roman"/>
                <a:sym typeface="Times New Roman"/>
              </a:rPr>
              <a:t> as our methodology with steps  that includes </a:t>
            </a:r>
            <a:endParaRPr sz="1200" b="0" i="0" u="none" strike="noStrike" cap="none">
              <a:solidFill>
                <a:srgbClr val="FFFFFF"/>
              </a:solidFill>
              <a:latin typeface="Times New Roman"/>
              <a:ea typeface="Times New Roman"/>
              <a:cs typeface="Times New Roman"/>
              <a:sym typeface="Times New Roman"/>
            </a:endParaRPr>
          </a:p>
          <a:p>
            <a:pPr marL="914400" marR="0" lvl="1" indent="-304800" algn="l" rtl="0">
              <a:lnSpc>
                <a:spcPct val="150000"/>
              </a:lnSpc>
              <a:spcBef>
                <a:spcPts val="0"/>
              </a:spcBef>
              <a:spcAft>
                <a:spcPts val="0"/>
              </a:spcAft>
              <a:buClr>
                <a:srgbClr val="FFFFFF"/>
              </a:buClr>
              <a:buSzPts val="1200"/>
              <a:buFont typeface="Times New Roman"/>
              <a:buChar char="○"/>
            </a:pPr>
            <a:r>
              <a:rPr lang="en" sz="1200" b="1" i="0" u="sng" strike="noStrike" cap="none">
                <a:solidFill>
                  <a:srgbClr val="FFFFFF"/>
                </a:solidFill>
                <a:latin typeface="Times New Roman"/>
                <a:ea typeface="Times New Roman"/>
                <a:cs typeface="Times New Roman"/>
                <a:sym typeface="Times New Roman"/>
              </a:rPr>
              <a:t>ASK</a:t>
            </a:r>
            <a:r>
              <a:rPr lang="en" sz="1200" b="0" i="0" u="none" strike="noStrike" cap="none">
                <a:solidFill>
                  <a:srgbClr val="FFFFFF"/>
                </a:solidFill>
                <a:latin typeface="Times New Roman"/>
                <a:ea typeface="Times New Roman"/>
                <a:cs typeface="Times New Roman"/>
                <a:sym typeface="Times New Roman"/>
              </a:rPr>
              <a:t> → </a:t>
            </a:r>
            <a:r>
              <a:rPr lang="en" sz="1200" b="1" i="0" u="sng" strike="noStrike" cap="none">
                <a:solidFill>
                  <a:srgbClr val="FFFFFF"/>
                </a:solidFill>
                <a:latin typeface="Times New Roman"/>
                <a:ea typeface="Times New Roman"/>
                <a:cs typeface="Times New Roman"/>
                <a:sym typeface="Times New Roman"/>
              </a:rPr>
              <a:t>IMAGINE </a:t>
            </a:r>
            <a:r>
              <a:rPr lang="en" sz="1200" b="0" i="0" u="none" strike="noStrike" cap="none">
                <a:solidFill>
                  <a:srgbClr val="FFFFFF"/>
                </a:solidFill>
                <a:latin typeface="Times New Roman"/>
                <a:ea typeface="Times New Roman"/>
                <a:cs typeface="Times New Roman"/>
                <a:sym typeface="Times New Roman"/>
              </a:rPr>
              <a:t>→ </a:t>
            </a:r>
            <a:r>
              <a:rPr lang="en" sz="1200" b="1" i="0" u="sng" strike="noStrike" cap="none">
                <a:solidFill>
                  <a:srgbClr val="FFFFFF"/>
                </a:solidFill>
                <a:latin typeface="Times New Roman"/>
                <a:ea typeface="Times New Roman"/>
                <a:cs typeface="Times New Roman"/>
                <a:sym typeface="Times New Roman"/>
              </a:rPr>
              <a:t>PLAN </a:t>
            </a:r>
            <a:r>
              <a:rPr lang="en" sz="1200" b="0" i="0" u="none" strike="noStrike" cap="none">
                <a:solidFill>
                  <a:srgbClr val="FFFFFF"/>
                </a:solidFill>
                <a:latin typeface="Times New Roman"/>
                <a:ea typeface="Times New Roman"/>
                <a:cs typeface="Times New Roman"/>
                <a:sym typeface="Times New Roman"/>
              </a:rPr>
              <a:t>→ </a:t>
            </a:r>
            <a:r>
              <a:rPr lang="en" sz="1200" b="1" i="0" u="sng" strike="noStrike" cap="none">
                <a:solidFill>
                  <a:srgbClr val="FFFFFF"/>
                </a:solidFill>
                <a:latin typeface="Times New Roman"/>
                <a:ea typeface="Times New Roman"/>
                <a:cs typeface="Times New Roman"/>
                <a:sym typeface="Times New Roman"/>
              </a:rPr>
              <a:t>CREATE </a:t>
            </a:r>
            <a:r>
              <a:rPr lang="en" sz="1200" b="0" i="0" u="none" strike="noStrike" cap="none">
                <a:solidFill>
                  <a:srgbClr val="FFFFFF"/>
                </a:solidFill>
                <a:latin typeface="Times New Roman"/>
                <a:ea typeface="Times New Roman"/>
                <a:cs typeface="Times New Roman"/>
                <a:sym typeface="Times New Roman"/>
              </a:rPr>
              <a:t>→ </a:t>
            </a:r>
            <a:r>
              <a:rPr lang="en" sz="1200" b="1" i="0" u="sng" strike="noStrike" cap="none">
                <a:solidFill>
                  <a:srgbClr val="FFFFFF"/>
                </a:solidFill>
                <a:latin typeface="Times New Roman"/>
                <a:ea typeface="Times New Roman"/>
                <a:cs typeface="Times New Roman"/>
                <a:sym typeface="Times New Roman"/>
              </a:rPr>
              <a:t>IMPROVE </a:t>
            </a:r>
            <a:r>
              <a:rPr lang="en" sz="1200" b="0" i="0" u="none" strike="noStrike" cap="none">
                <a:solidFill>
                  <a:srgbClr val="FFFFFF"/>
                </a:solidFill>
                <a:latin typeface="Times New Roman"/>
                <a:ea typeface="Times New Roman"/>
                <a:cs typeface="Times New Roman"/>
                <a:sym typeface="Times New Roman"/>
              </a:rPr>
              <a:t>→ </a:t>
            </a:r>
            <a:r>
              <a:rPr lang="en" sz="1200" b="1" i="0" u="sng" strike="noStrike" cap="none">
                <a:solidFill>
                  <a:srgbClr val="FFFFFF"/>
                </a:solidFill>
                <a:latin typeface="Times New Roman"/>
                <a:ea typeface="Times New Roman"/>
                <a:cs typeface="Times New Roman"/>
                <a:sym typeface="Times New Roman"/>
              </a:rPr>
              <a:t>SHARE</a:t>
            </a:r>
            <a:r>
              <a:rPr lang="en" sz="1200" b="0" i="0" u="none" strike="noStrike" cap="none">
                <a:solidFill>
                  <a:srgbClr val="FFFFFF"/>
                </a:solidFill>
                <a:latin typeface="Times New Roman"/>
                <a:ea typeface="Times New Roman"/>
                <a:cs typeface="Times New Roman"/>
                <a:sym typeface="Times New Roman"/>
              </a:rPr>
              <a:t> solution   </a:t>
            </a:r>
            <a:endParaRPr sz="1200" b="0" i="0" u="none" strike="noStrike" cap="none">
              <a:solidFill>
                <a:srgbClr val="FFFFFF"/>
              </a:solidFill>
              <a:latin typeface="Times New Roman"/>
              <a:ea typeface="Times New Roman"/>
              <a:cs typeface="Times New Roman"/>
              <a:sym typeface="Times New Roman"/>
            </a:endParaRPr>
          </a:p>
          <a:p>
            <a:pPr marL="914400" marR="0" lvl="1" indent="-304800" algn="l" rtl="0">
              <a:lnSpc>
                <a:spcPct val="150000"/>
              </a:lnSpc>
              <a:spcBef>
                <a:spcPts val="0"/>
              </a:spcBef>
              <a:spcAft>
                <a:spcPts val="0"/>
              </a:spcAft>
              <a:buClr>
                <a:srgbClr val="FFFFFF"/>
              </a:buClr>
              <a:buSzPts val="1200"/>
              <a:buFont typeface="Times New Roman"/>
              <a:buChar char="○"/>
            </a:pPr>
            <a:r>
              <a:rPr lang="en" sz="1200" b="0" i="0" u="none" strike="noStrike" cap="none">
                <a:solidFill>
                  <a:srgbClr val="FFFFFF"/>
                </a:solidFill>
                <a:latin typeface="Times New Roman"/>
                <a:ea typeface="Times New Roman"/>
                <a:cs typeface="Times New Roman"/>
                <a:sym typeface="Times New Roman"/>
              </a:rPr>
              <a:t>Engineering standard: 3-5-ETS1-2 ; </a:t>
            </a:r>
            <a:r>
              <a:rPr lang="en" sz="1200" b="0" i="0" u="none" strike="noStrike" cap="none">
                <a:solidFill>
                  <a:schemeClr val="lt1"/>
                </a:solidFill>
                <a:latin typeface="Times New Roman"/>
                <a:ea typeface="Times New Roman"/>
                <a:cs typeface="Times New Roman"/>
                <a:sym typeface="Times New Roman"/>
              </a:rPr>
              <a:t>3-5-ETS1-3</a:t>
            </a:r>
            <a:endParaRPr sz="1200" b="0" i="0" u="none" strike="noStrike" cap="none">
              <a:solidFill>
                <a:schemeClr val="lt1"/>
              </a:solidFill>
              <a:latin typeface="Times New Roman"/>
              <a:ea typeface="Times New Roman"/>
              <a:cs typeface="Times New Roman"/>
              <a:sym typeface="Times New Roman"/>
            </a:endParaRPr>
          </a:p>
          <a:p>
            <a:pPr marL="914400" marR="0" lvl="1" indent="-304800" algn="l" rtl="0">
              <a:lnSpc>
                <a:spcPct val="150000"/>
              </a:lnSpc>
              <a:spcBef>
                <a:spcPts val="0"/>
              </a:spcBef>
              <a:spcAft>
                <a:spcPts val="0"/>
              </a:spcAft>
              <a:buClr>
                <a:schemeClr val="lt1"/>
              </a:buClr>
              <a:buSzPts val="1200"/>
              <a:buFont typeface="Times New Roman"/>
              <a:buChar char="○"/>
            </a:pPr>
            <a:r>
              <a:rPr lang="en" sz="1200" b="0" i="0" u="none" strike="noStrike" cap="none">
                <a:solidFill>
                  <a:schemeClr val="lt1"/>
                </a:solidFill>
                <a:latin typeface="Times New Roman"/>
                <a:ea typeface="Times New Roman"/>
                <a:cs typeface="Times New Roman"/>
                <a:sym typeface="Times New Roman"/>
              </a:rPr>
              <a:t>Program Coding standards for arduino e.g.naming convention, single line comments etc.</a:t>
            </a:r>
            <a:endParaRPr sz="1200" b="0" i="0" u="none" strike="noStrike" cap="none">
              <a:solidFill>
                <a:schemeClr val="lt1"/>
              </a:solidFill>
              <a:latin typeface="Times New Roman"/>
              <a:ea typeface="Times New Roman"/>
              <a:cs typeface="Times New Roman"/>
              <a:sym typeface="Times New Roman"/>
            </a:endParaRPr>
          </a:p>
          <a:p>
            <a:pPr marL="457200" marR="0" lvl="0" indent="-298450" algn="l" rtl="0">
              <a:lnSpc>
                <a:spcPct val="115000"/>
              </a:lnSpc>
              <a:spcBef>
                <a:spcPts val="0"/>
              </a:spcBef>
              <a:spcAft>
                <a:spcPts val="0"/>
              </a:spcAft>
              <a:buClr>
                <a:srgbClr val="F3F3F3"/>
              </a:buClr>
              <a:buSzPts val="1100"/>
              <a:buFont typeface="Arial"/>
              <a:buChar char="●"/>
            </a:pPr>
            <a:r>
              <a:rPr lang="en" sz="1200" b="0" i="0" u="none" strike="noStrike" cap="none">
                <a:solidFill>
                  <a:srgbClr val="F3F3F3"/>
                </a:solidFill>
                <a:latin typeface="Times New Roman"/>
                <a:ea typeface="Times New Roman"/>
                <a:cs typeface="Times New Roman"/>
                <a:sym typeface="Times New Roman"/>
              </a:rPr>
              <a:t>We did some background research if there any products in market that can efficiently identify recyclable items to avoid intermixing trash, to minimize recyclable items in landfills, and reduce generation of toxic chemicals </a:t>
            </a:r>
            <a:endParaRPr sz="1200" b="0" i="0" u="none" strike="noStrike" cap="none">
              <a:solidFill>
                <a:srgbClr val="F3F3F3"/>
              </a:solidFill>
              <a:latin typeface="Times New Roman"/>
              <a:ea typeface="Times New Roman"/>
              <a:cs typeface="Times New Roman"/>
              <a:sym typeface="Times New Roman"/>
            </a:endParaRPr>
          </a:p>
          <a:p>
            <a:pPr marL="457200" marR="0" lvl="0" indent="-298450" algn="l" rtl="0">
              <a:lnSpc>
                <a:spcPct val="115000"/>
              </a:lnSpc>
              <a:spcBef>
                <a:spcPts val="0"/>
              </a:spcBef>
              <a:spcAft>
                <a:spcPts val="0"/>
              </a:spcAft>
              <a:buClr>
                <a:srgbClr val="F3F3F3"/>
              </a:buClr>
              <a:buSzPts val="1100"/>
              <a:buFont typeface="Arial"/>
              <a:buChar char="●"/>
            </a:pPr>
            <a:r>
              <a:rPr lang="en" sz="1200" b="0" i="0" u="none" strike="noStrike" cap="none">
                <a:solidFill>
                  <a:srgbClr val="F3F3F3"/>
                </a:solidFill>
                <a:latin typeface="Times New Roman"/>
                <a:ea typeface="Times New Roman"/>
                <a:cs typeface="Times New Roman"/>
                <a:sym typeface="Times New Roman"/>
              </a:rPr>
              <a:t>We did some brainstorming and came up with 3 different solutions and decided on one final solution </a:t>
            </a:r>
            <a:endParaRPr sz="1200" b="0" i="0" u="none" strike="noStrike" cap="none">
              <a:solidFill>
                <a:srgbClr val="F3F3F3"/>
              </a:solidFill>
              <a:latin typeface="Times New Roman"/>
              <a:ea typeface="Times New Roman"/>
              <a:cs typeface="Times New Roman"/>
              <a:sym typeface="Times New Roman"/>
            </a:endParaRPr>
          </a:p>
          <a:p>
            <a:pPr marL="457200" marR="0" lvl="0" indent="-304800" algn="l" rtl="0">
              <a:lnSpc>
                <a:spcPct val="115000"/>
              </a:lnSpc>
              <a:spcBef>
                <a:spcPts val="0"/>
              </a:spcBef>
              <a:spcAft>
                <a:spcPts val="0"/>
              </a:spcAft>
              <a:buClr>
                <a:srgbClr val="F3F3F3"/>
              </a:buClr>
              <a:buSzPts val="1200"/>
              <a:buFont typeface="Times New Roman"/>
              <a:buChar char="●"/>
            </a:pPr>
            <a:r>
              <a:rPr lang="en" sz="1200" b="0" i="0" u="none" strike="noStrike" cap="none">
                <a:solidFill>
                  <a:srgbClr val="F3F3F3"/>
                </a:solidFill>
                <a:latin typeface="Times New Roman"/>
                <a:ea typeface="Times New Roman"/>
                <a:cs typeface="Times New Roman"/>
                <a:sym typeface="Times New Roman"/>
              </a:rPr>
              <a:t>The selected solution for device design has been split into 3 different modules-  metal detector, motion detector, and Display Panel </a:t>
            </a:r>
            <a:endParaRPr sz="1200" b="0" i="0" u="none" strike="noStrike" cap="none">
              <a:solidFill>
                <a:srgbClr val="F3F3F3"/>
              </a:solidFill>
              <a:latin typeface="Times New Roman"/>
              <a:ea typeface="Times New Roman"/>
              <a:cs typeface="Times New Roman"/>
              <a:sym typeface="Times New Roman"/>
            </a:endParaRPr>
          </a:p>
          <a:p>
            <a:pPr marL="457200" marR="0" lvl="0" indent="-298450" algn="l" rtl="0">
              <a:lnSpc>
                <a:spcPct val="115000"/>
              </a:lnSpc>
              <a:spcBef>
                <a:spcPts val="0"/>
              </a:spcBef>
              <a:spcAft>
                <a:spcPts val="0"/>
              </a:spcAft>
              <a:buClr>
                <a:srgbClr val="F3F3F3"/>
              </a:buClr>
              <a:buSzPts val="1100"/>
              <a:buFont typeface="Arial"/>
              <a:buChar char="●"/>
            </a:pPr>
            <a:r>
              <a:rPr lang="en" sz="1200" b="0" i="0" u="none" strike="noStrike" cap="none">
                <a:solidFill>
                  <a:srgbClr val="F3F3F3"/>
                </a:solidFill>
                <a:latin typeface="Times New Roman"/>
                <a:ea typeface="Times New Roman"/>
                <a:cs typeface="Times New Roman"/>
                <a:sym typeface="Times New Roman"/>
              </a:rPr>
              <a:t> We first built and tested the 3 modules separately then integrated them and tested the integrated device </a:t>
            </a:r>
            <a:endParaRPr sz="1200" b="0" i="0" u="none" strike="noStrike" cap="none">
              <a:solidFill>
                <a:srgbClr val="F3F3F3"/>
              </a:solidFill>
              <a:latin typeface="Times New Roman"/>
              <a:ea typeface="Times New Roman"/>
              <a:cs typeface="Times New Roman"/>
              <a:sym typeface="Times New Roman"/>
            </a:endParaRPr>
          </a:p>
          <a:p>
            <a:pPr marL="457200" marR="0" lvl="0" indent="-298450" algn="l" rtl="0">
              <a:lnSpc>
                <a:spcPct val="115000"/>
              </a:lnSpc>
              <a:spcBef>
                <a:spcPts val="0"/>
              </a:spcBef>
              <a:spcAft>
                <a:spcPts val="0"/>
              </a:spcAft>
              <a:buClr>
                <a:srgbClr val="F3F3F3"/>
              </a:buClr>
              <a:buSzPts val="1100"/>
              <a:buFont typeface="Arial"/>
              <a:buChar char="●"/>
            </a:pPr>
            <a:r>
              <a:rPr lang="en" sz="1200" b="0" i="0" u="none" strike="noStrike" cap="none">
                <a:solidFill>
                  <a:srgbClr val="F3F3F3"/>
                </a:solidFill>
                <a:latin typeface="Times New Roman"/>
                <a:ea typeface="Times New Roman"/>
                <a:cs typeface="Times New Roman"/>
                <a:sym typeface="Times New Roman"/>
              </a:rPr>
              <a:t>We had a couple of bugs along the way with both the separate modules and the integrated device which we persevered to fix then test again</a:t>
            </a:r>
            <a:endParaRPr sz="1200" b="0" i="0" u="none" strike="noStrike" cap="none">
              <a:solidFill>
                <a:srgbClr val="F3F3F3"/>
              </a:solidFill>
              <a:latin typeface="Times New Roman"/>
              <a:ea typeface="Times New Roman"/>
              <a:cs typeface="Times New Roman"/>
              <a:sym typeface="Times New Roman"/>
            </a:endParaRPr>
          </a:p>
        </p:txBody>
      </p:sp>
      <p:pic>
        <p:nvPicPr>
          <p:cNvPr id="171" name="Shape 171"/>
          <p:cNvPicPr preferRelativeResize="0"/>
          <p:nvPr/>
        </p:nvPicPr>
        <p:blipFill rotWithShape="1">
          <a:blip r:embed="rId4">
            <a:alphaModFix/>
          </a:blip>
          <a:srcRect/>
          <a:stretch/>
        </p:blipFill>
        <p:spPr>
          <a:xfrm>
            <a:off x="6795381" y="14176"/>
            <a:ext cx="2335433" cy="80072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68"/>
                                        </p:tgtEl>
                                        <p:attrNameLst>
                                          <p:attrName>style.visibility</p:attrName>
                                        </p:attrNameLst>
                                      </p:cBhvr>
                                      <p:to>
                                        <p:strVal val="visible"/>
                                      </p:to>
                                    </p:set>
                                    <p:anim calcmode="lin" valueType="num">
                                      <p:cBhvr additive="base">
                                        <p:cTn id="7" dur="1000"/>
                                        <p:tgtEl>
                                          <p:spTgt spid="168"/>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69"/>
                                        </p:tgtEl>
                                        <p:attrNameLst>
                                          <p:attrName>style.visibility</p:attrName>
                                        </p:attrNameLst>
                                      </p:cBhvr>
                                      <p:to>
                                        <p:strVal val="visible"/>
                                      </p:to>
                                    </p:set>
                                    <p:anim calcmode="lin" valueType="num">
                                      <p:cBhvr additive="base">
                                        <p:cTn id="12" dur="1000"/>
                                        <p:tgtEl>
                                          <p:spTgt spid="169"/>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70"/>
                                        </p:tgtEl>
                                        <p:attrNameLst>
                                          <p:attrName>style.visibility</p:attrName>
                                        </p:attrNameLst>
                                      </p:cBhvr>
                                      <p:to>
                                        <p:strVal val="visible"/>
                                      </p:to>
                                    </p:set>
                                    <p:anim calcmode="lin" valueType="num">
                                      <p:cBhvr additive="base">
                                        <p:cTn id="17" dur="1000"/>
                                        <p:tgtEl>
                                          <p:spTgt spid="17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Shape 176"/>
          <p:cNvSpPr txBox="1">
            <a:spLocks noGrp="1"/>
          </p:cNvSpPr>
          <p:nvPr>
            <p:ph type="body" idx="1"/>
          </p:nvPr>
        </p:nvSpPr>
        <p:spPr>
          <a:xfrm>
            <a:off x="988400" y="1194125"/>
            <a:ext cx="7907100" cy="3865500"/>
          </a:xfrm>
          <a:prstGeom prst="rect">
            <a:avLst/>
          </a:prstGeom>
          <a:noFill/>
          <a:ln>
            <a:noFill/>
          </a:ln>
        </p:spPr>
        <p:txBody>
          <a:bodyPr spcFirstLastPara="1" wrap="square" lIns="91425" tIns="91425" rIns="91425" bIns="91425" anchor="t" anchorCtr="0">
            <a:noAutofit/>
          </a:bodyPr>
          <a:lstStyle/>
          <a:p>
            <a:pPr marL="0" marR="0" lvl="0" indent="0" algn="l" rtl="0">
              <a:lnSpc>
                <a:spcPct val="150000"/>
              </a:lnSpc>
              <a:spcBef>
                <a:spcPts val="0"/>
              </a:spcBef>
              <a:spcAft>
                <a:spcPts val="0"/>
              </a:spcAft>
              <a:buClr>
                <a:schemeClr val="lt1"/>
              </a:buClr>
              <a:buSzPts val="1300"/>
              <a:buFont typeface="Lato"/>
              <a:buNone/>
            </a:pPr>
            <a:r>
              <a:rPr lang="en" sz="1200" b="0" i="0" u="none" strike="noStrike" cap="none">
                <a:solidFill>
                  <a:srgbClr val="FFFFFF"/>
                </a:solidFill>
                <a:latin typeface="Times New Roman"/>
                <a:ea typeface="Times New Roman"/>
                <a:cs typeface="Times New Roman"/>
                <a:sym typeface="Times New Roman"/>
              </a:rPr>
              <a:t>Currently there is no single device in the market that can efficiently identify all recyclable items from trash and </a:t>
            </a:r>
            <a:r>
              <a:rPr lang="en" sz="1200" b="0" i="0" u="none" strike="noStrike" cap="none">
                <a:solidFill>
                  <a:schemeClr val="lt1"/>
                </a:solidFill>
                <a:latin typeface="Times New Roman"/>
                <a:ea typeface="Times New Roman"/>
                <a:cs typeface="Times New Roman"/>
                <a:sym typeface="Times New Roman"/>
              </a:rPr>
              <a:t>user friendly.</a:t>
            </a:r>
            <a:endParaRPr sz="1200" b="0" i="0" u="none" strike="noStrike" cap="none">
              <a:solidFill>
                <a:srgbClr val="FFFFFF"/>
              </a:solidFill>
              <a:latin typeface="Times New Roman"/>
              <a:ea typeface="Times New Roman"/>
              <a:cs typeface="Times New Roman"/>
              <a:sym typeface="Times New Roman"/>
            </a:endParaRPr>
          </a:p>
          <a:p>
            <a:pPr marL="457200" marR="0" lvl="0" indent="-304800" algn="l" rtl="0">
              <a:lnSpc>
                <a:spcPct val="150000"/>
              </a:lnSpc>
              <a:spcBef>
                <a:spcPts val="300"/>
              </a:spcBef>
              <a:spcAft>
                <a:spcPts val="0"/>
              </a:spcAft>
              <a:buClr>
                <a:srgbClr val="FFFFFF"/>
              </a:buClr>
              <a:buSzPts val="1200"/>
              <a:buFont typeface="Times New Roman"/>
              <a:buChar char="➢"/>
            </a:pPr>
            <a:r>
              <a:rPr lang="en" sz="1200" b="0" i="0" u="none" strike="noStrike" cap="none">
                <a:solidFill>
                  <a:srgbClr val="FFFFFF"/>
                </a:solidFill>
                <a:latin typeface="Times New Roman"/>
                <a:ea typeface="Times New Roman"/>
                <a:cs typeface="Times New Roman"/>
                <a:sym typeface="Times New Roman"/>
              </a:rPr>
              <a:t>We considered the following solution choices  for protype and selected option 3</a:t>
            </a:r>
            <a:endParaRPr sz="1200" b="0" i="0" u="none" strike="noStrike" cap="none">
              <a:solidFill>
                <a:srgbClr val="FFFFFF"/>
              </a:solidFill>
              <a:latin typeface="Times New Roman"/>
              <a:ea typeface="Times New Roman"/>
              <a:cs typeface="Times New Roman"/>
              <a:sym typeface="Times New Roman"/>
            </a:endParaRPr>
          </a:p>
          <a:p>
            <a:pPr marL="914400" marR="0" lvl="1" indent="-317500" algn="l" rtl="0">
              <a:lnSpc>
                <a:spcPct val="100000"/>
              </a:lnSpc>
              <a:spcBef>
                <a:spcPts val="1600"/>
              </a:spcBef>
              <a:spcAft>
                <a:spcPts val="0"/>
              </a:spcAft>
              <a:buClr>
                <a:schemeClr val="lt1"/>
              </a:buClr>
              <a:buSzPts val="1400"/>
              <a:buFont typeface="Lato"/>
              <a:buChar char="➢"/>
            </a:pPr>
            <a:r>
              <a:rPr lang="en" sz="1200" b="1" i="0" u="none" strike="noStrike" cap="none">
                <a:solidFill>
                  <a:schemeClr val="lt1"/>
                </a:solidFill>
                <a:latin typeface="Times New Roman"/>
                <a:ea typeface="Times New Roman"/>
                <a:cs typeface="Times New Roman"/>
                <a:sym typeface="Times New Roman"/>
              </a:rPr>
              <a:t>Option 1:</a:t>
            </a:r>
            <a:r>
              <a:rPr lang="en" sz="1200" b="0" i="0" u="none" strike="noStrike" cap="none">
                <a:solidFill>
                  <a:schemeClr val="lt1"/>
                </a:solidFill>
                <a:latin typeface="Times New Roman"/>
                <a:ea typeface="Times New Roman"/>
                <a:cs typeface="Times New Roman"/>
                <a:sym typeface="Times New Roman"/>
              </a:rPr>
              <a:t> A device to identify  recyclable items thrown into  (free flow) the trash bin without  lid</a:t>
            </a:r>
            <a:endParaRPr sz="1200" b="1" i="0" u="none" strike="noStrike" cap="none">
              <a:solidFill>
                <a:schemeClr val="lt1"/>
              </a:solidFill>
              <a:latin typeface="Times New Roman"/>
              <a:ea typeface="Times New Roman"/>
              <a:cs typeface="Times New Roman"/>
              <a:sym typeface="Times New Roman"/>
            </a:endParaRPr>
          </a:p>
          <a:p>
            <a:pPr marL="914400" marR="0" lvl="1" indent="-317500" algn="l" rtl="0">
              <a:lnSpc>
                <a:spcPct val="100000"/>
              </a:lnSpc>
              <a:spcBef>
                <a:spcPts val="1600"/>
              </a:spcBef>
              <a:spcAft>
                <a:spcPts val="0"/>
              </a:spcAft>
              <a:buClr>
                <a:schemeClr val="lt1"/>
              </a:buClr>
              <a:buSzPts val="1400"/>
              <a:buFont typeface="Lato"/>
              <a:buChar char="➢"/>
            </a:pPr>
            <a:r>
              <a:rPr lang="en" sz="1200" b="1" i="0" u="none" strike="noStrike" cap="none">
                <a:solidFill>
                  <a:schemeClr val="lt1"/>
                </a:solidFill>
                <a:latin typeface="Times New Roman"/>
                <a:ea typeface="Times New Roman"/>
                <a:cs typeface="Times New Roman"/>
                <a:sym typeface="Times New Roman"/>
              </a:rPr>
              <a:t>Option 2:</a:t>
            </a:r>
            <a:r>
              <a:rPr lang="en" sz="1200" b="0" i="0" u="none" strike="noStrike" cap="none">
                <a:solidFill>
                  <a:schemeClr val="lt1"/>
                </a:solidFill>
                <a:latin typeface="Times New Roman"/>
                <a:ea typeface="Times New Roman"/>
                <a:cs typeface="Times New Roman"/>
                <a:sym typeface="Times New Roman"/>
              </a:rPr>
              <a:t> A device to identify  recyclable items from the settled items of the trash bin</a:t>
            </a:r>
            <a:endParaRPr/>
          </a:p>
          <a:p>
            <a:pPr marL="914400" marR="0" lvl="1" indent="-317500" algn="l" rtl="0">
              <a:lnSpc>
                <a:spcPct val="100000"/>
              </a:lnSpc>
              <a:spcBef>
                <a:spcPts val="1600"/>
              </a:spcBef>
              <a:spcAft>
                <a:spcPts val="0"/>
              </a:spcAft>
              <a:buClr>
                <a:schemeClr val="lt1"/>
              </a:buClr>
              <a:buSzPts val="1400"/>
              <a:buFont typeface="Lato"/>
              <a:buChar char="➢"/>
            </a:pPr>
            <a:r>
              <a:rPr lang="en" sz="1200" b="1" i="0" u="none" strike="noStrike" cap="none">
                <a:solidFill>
                  <a:schemeClr val="lt1"/>
                </a:solidFill>
                <a:latin typeface="Times New Roman"/>
                <a:ea typeface="Times New Roman"/>
                <a:cs typeface="Times New Roman"/>
                <a:sym typeface="Times New Roman"/>
              </a:rPr>
              <a:t>Option 3:</a:t>
            </a:r>
            <a:r>
              <a:rPr lang="en" sz="1200" b="0" i="0" u="none" strike="noStrike" cap="none">
                <a:solidFill>
                  <a:schemeClr val="lt1"/>
                </a:solidFill>
                <a:latin typeface="Times New Roman"/>
                <a:ea typeface="Times New Roman"/>
                <a:cs typeface="Times New Roman"/>
                <a:sym typeface="Times New Roman"/>
              </a:rPr>
              <a:t>  A device to identify trash and recyclable items thrown into  the trash bin with lid</a:t>
            </a:r>
            <a:endParaRPr sz="1200" b="1" i="0" u="none" strike="noStrike" cap="none">
              <a:solidFill>
                <a:schemeClr val="lt1"/>
              </a:solidFill>
              <a:latin typeface="Times New Roman"/>
              <a:ea typeface="Times New Roman"/>
              <a:cs typeface="Times New Roman"/>
              <a:sym typeface="Times New Roman"/>
            </a:endParaRPr>
          </a:p>
          <a:p>
            <a:pPr marL="457200" marR="0" lvl="0" indent="0" algn="l" rtl="0">
              <a:lnSpc>
                <a:spcPct val="150000"/>
              </a:lnSpc>
              <a:spcBef>
                <a:spcPts val="300"/>
              </a:spcBef>
              <a:spcAft>
                <a:spcPts val="0"/>
              </a:spcAft>
              <a:buClr>
                <a:schemeClr val="lt1"/>
              </a:buClr>
              <a:buSzPts val="1300"/>
              <a:buFont typeface="Lato"/>
              <a:buNone/>
            </a:pPr>
            <a:r>
              <a:rPr lang="en" sz="1200" b="0" i="0" u="none" strike="noStrike" cap="none">
                <a:solidFill>
                  <a:schemeClr val="lt1"/>
                </a:solidFill>
                <a:latin typeface="Times New Roman"/>
                <a:ea typeface="Times New Roman"/>
                <a:cs typeface="Times New Roman"/>
                <a:sym typeface="Times New Roman"/>
              </a:rPr>
              <a:t>But after our brainstorm discussions, we found it is practically difficult to identify settled recyclable items from trash bin and also for free flow items without lid. So finally we chose  option 1 as viable solution.   </a:t>
            </a:r>
            <a:endParaRPr/>
          </a:p>
          <a:p>
            <a:pPr marL="457200" marR="0" lvl="0" indent="0" algn="l" rtl="0">
              <a:lnSpc>
                <a:spcPct val="150000"/>
              </a:lnSpc>
              <a:spcBef>
                <a:spcPts val="300"/>
              </a:spcBef>
              <a:spcAft>
                <a:spcPts val="0"/>
              </a:spcAft>
              <a:buClr>
                <a:schemeClr val="lt1"/>
              </a:buClr>
              <a:buSzPts val="1300"/>
              <a:buFont typeface="Lato"/>
              <a:buNone/>
            </a:pPr>
            <a:r>
              <a:rPr lang="en" sz="1200" b="0" i="0" u="none" strike="noStrike" cap="none">
                <a:solidFill>
                  <a:schemeClr val="lt1"/>
                </a:solidFill>
                <a:latin typeface="Times New Roman"/>
                <a:ea typeface="Times New Roman"/>
                <a:cs typeface="Times New Roman"/>
                <a:sym typeface="Times New Roman"/>
              </a:rPr>
              <a:t>                                                                                                                                                                                                                                 </a:t>
            </a:r>
            <a:endParaRPr sz="1200" b="0" i="0" u="none" strike="noStrike" cap="none">
              <a:solidFill>
                <a:srgbClr val="FFFFFF"/>
              </a:solidFill>
              <a:latin typeface="Times New Roman"/>
              <a:ea typeface="Times New Roman"/>
              <a:cs typeface="Times New Roman"/>
              <a:sym typeface="Times New Roman"/>
            </a:endParaRPr>
          </a:p>
          <a:p>
            <a:pPr marL="457200" marR="0" lvl="0" indent="-304800" algn="l" rtl="0">
              <a:lnSpc>
                <a:spcPct val="150000"/>
              </a:lnSpc>
              <a:spcBef>
                <a:spcPts val="300"/>
              </a:spcBef>
              <a:spcAft>
                <a:spcPts val="0"/>
              </a:spcAft>
              <a:buClr>
                <a:srgbClr val="FFFFFF"/>
              </a:buClr>
              <a:buSzPts val="1200"/>
              <a:buFont typeface="Times New Roman"/>
              <a:buChar char="➢"/>
            </a:pPr>
            <a:r>
              <a:rPr lang="en" sz="1200" b="0" i="0" u="none" strike="noStrike" cap="none">
                <a:solidFill>
                  <a:srgbClr val="FFFFFF"/>
                </a:solidFill>
                <a:latin typeface="Times New Roman"/>
                <a:ea typeface="Times New Roman"/>
                <a:cs typeface="Times New Roman"/>
                <a:sym typeface="Times New Roman"/>
              </a:rPr>
              <a:t>We considered the following capabilities for this iteration but it has  foundational framework that can be </a:t>
            </a:r>
            <a:r>
              <a:rPr lang="en" sz="1200" b="0" i="0" u="none" strike="noStrike" cap="none">
                <a:solidFill>
                  <a:schemeClr val="lt1"/>
                </a:solidFill>
                <a:latin typeface="Times New Roman"/>
                <a:ea typeface="Times New Roman"/>
                <a:cs typeface="Times New Roman"/>
                <a:sym typeface="Times New Roman"/>
              </a:rPr>
              <a:t>extendable</a:t>
            </a:r>
            <a:endParaRPr/>
          </a:p>
          <a:p>
            <a:pPr marL="914400" marR="0" lvl="1" indent="-304800" algn="l" rtl="0">
              <a:lnSpc>
                <a:spcPct val="150000"/>
              </a:lnSpc>
              <a:spcBef>
                <a:spcPts val="300"/>
              </a:spcBef>
              <a:spcAft>
                <a:spcPts val="0"/>
              </a:spcAft>
              <a:buClr>
                <a:srgbClr val="FFFFFF"/>
              </a:buClr>
              <a:buSzPts val="1200"/>
              <a:buFont typeface="Times New Roman"/>
              <a:buChar char="➢"/>
            </a:pPr>
            <a:r>
              <a:rPr lang="en" sz="1200" b="0" i="0" u="none" strike="noStrike" cap="none">
                <a:solidFill>
                  <a:srgbClr val="FFFFFF"/>
                </a:solidFill>
                <a:latin typeface="Times New Roman"/>
                <a:ea typeface="Times New Roman"/>
                <a:cs typeface="Times New Roman"/>
                <a:sym typeface="Times New Roman"/>
              </a:rPr>
              <a:t>Identification of few selected  recyclable items - metal detection scope only, individual loading of the items in  trash bin, LCD display for prompts along with buzzer, Lid auto open/close, residential usage only.</a:t>
            </a:r>
            <a:br>
              <a:rPr lang="en" sz="1000" b="0" i="0" u="none" strike="noStrike" cap="none">
                <a:solidFill>
                  <a:srgbClr val="FFFFFF"/>
                </a:solidFill>
                <a:latin typeface="Times New Roman"/>
                <a:ea typeface="Times New Roman"/>
                <a:cs typeface="Times New Roman"/>
                <a:sym typeface="Times New Roman"/>
              </a:rPr>
            </a:br>
            <a:endParaRPr sz="1100" b="0" i="0" u="none" strike="noStrike" cap="none">
              <a:solidFill>
                <a:srgbClr val="FFFFFF"/>
              </a:solidFill>
              <a:latin typeface="Lato"/>
              <a:ea typeface="Lato"/>
              <a:cs typeface="Lato"/>
              <a:sym typeface="Lato"/>
            </a:endParaRPr>
          </a:p>
        </p:txBody>
      </p:sp>
      <p:sp>
        <p:nvSpPr>
          <p:cNvPr id="177" name="Shape 177"/>
          <p:cNvSpPr txBox="1">
            <a:spLocks noGrp="1"/>
          </p:cNvSpPr>
          <p:nvPr>
            <p:ph type="title"/>
          </p:nvPr>
        </p:nvSpPr>
        <p:spPr>
          <a:xfrm>
            <a:off x="580825" y="51425"/>
            <a:ext cx="7038900" cy="914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lt1"/>
              </a:buClr>
              <a:buSzPts val="2400"/>
              <a:buFont typeface="Montserrat"/>
              <a:buNone/>
            </a:pPr>
            <a:r>
              <a:rPr lang="en" sz="3000" b="0" i="0" u="none" strike="noStrike" cap="none">
                <a:solidFill>
                  <a:schemeClr val="lt1"/>
                </a:solidFill>
                <a:latin typeface="Times New Roman"/>
                <a:ea typeface="Times New Roman"/>
                <a:cs typeface="Times New Roman"/>
                <a:sym typeface="Times New Roman"/>
              </a:rPr>
              <a:t>Major challenges and correlating </a:t>
            </a:r>
            <a:endParaRPr sz="3000" b="0" i="0" u="none" strike="noStrike" cap="none">
              <a:solidFill>
                <a:schemeClr val="lt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lt1"/>
              </a:buClr>
              <a:buSzPts val="2400"/>
              <a:buFont typeface="Montserrat"/>
              <a:buNone/>
            </a:pPr>
            <a:r>
              <a:rPr lang="en" sz="3000" b="0" i="0" u="none" strike="noStrike" cap="none">
                <a:solidFill>
                  <a:schemeClr val="lt1"/>
                </a:solidFill>
                <a:latin typeface="Times New Roman"/>
                <a:ea typeface="Times New Roman"/>
                <a:cs typeface="Times New Roman"/>
                <a:sym typeface="Times New Roman"/>
              </a:rPr>
              <a:t>solutions</a:t>
            </a:r>
            <a:endParaRPr sz="3000" b="0" i="0" u="none" strike="noStrike" cap="none">
              <a:solidFill>
                <a:schemeClr val="lt1"/>
              </a:solidFill>
              <a:latin typeface="Times New Roman"/>
              <a:ea typeface="Times New Roman"/>
              <a:cs typeface="Times New Roman"/>
              <a:sym typeface="Times New Roman"/>
            </a:endParaRPr>
          </a:p>
        </p:txBody>
      </p:sp>
      <p:pic>
        <p:nvPicPr>
          <p:cNvPr id="178" name="Shape 178"/>
          <p:cNvPicPr preferRelativeResize="0"/>
          <p:nvPr/>
        </p:nvPicPr>
        <p:blipFill rotWithShape="1">
          <a:blip r:embed="rId3">
            <a:alphaModFix/>
          </a:blip>
          <a:srcRect/>
          <a:stretch/>
        </p:blipFill>
        <p:spPr>
          <a:xfrm>
            <a:off x="6795381" y="14176"/>
            <a:ext cx="2335433" cy="80072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77"/>
                                        </p:tgtEl>
                                        <p:attrNameLst>
                                          <p:attrName>style.visibility</p:attrName>
                                        </p:attrNameLst>
                                      </p:cBhvr>
                                      <p:to>
                                        <p:strVal val="visible"/>
                                      </p:to>
                                    </p:set>
                                    <p:anim calcmode="lin" valueType="num">
                                      <p:cBhvr additive="base">
                                        <p:cTn id="7" dur="1000"/>
                                        <p:tgtEl>
                                          <p:spTgt spid="177"/>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76"/>
                                        </p:tgtEl>
                                        <p:attrNameLst>
                                          <p:attrName>style.visibility</p:attrName>
                                        </p:attrNameLst>
                                      </p:cBhvr>
                                      <p:to>
                                        <p:strVal val="visible"/>
                                      </p:to>
                                    </p:set>
                                    <p:anim calcmode="lin" valueType="num">
                                      <p:cBhvr additive="base">
                                        <p:cTn id="12" dur="1000"/>
                                        <p:tgtEl>
                                          <p:spTgt spid="176"/>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Shape 183"/>
          <p:cNvSpPr txBox="1">
            <a:spLocks noGrp="1"/>
          </p:cNvSpPr>
          <p:nvPr>
            <p:ph type="title"/>
          </p:nvPr>
        </p:nvSpPr>
        <p:spPr>
          <a:xfrm>
            <a:off x="1283323" y="167644"/>
            <a:ext cx="7038900" cy="91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lt1"/>
              </a:buClr>
              <a:buSzPts val="2400"/>
              <a:buFont typeface="Montserrat"/>
              <a:buNone/>
            </a:pPr>
            <a:r>
              <a:rPr lang="en" sz="3000" b="0" i="0" u="none" strike="noStrike" cap="none">
                <a:solidFill>
                  <a:schemeClr val="lt1"/>
                </a:solidFill>
                <a:latin typeface="Times New Roman"/>
                <a:ea typeface="Times New Roman"/>
                <a:cs typeface="Times New Roman"/>
                <a:sym typeface="Times New Roman"/>
              </a:rPr>
              <a:t>           Modules Implementation</a:t>
            </a:r>
            <a:endParaRPr sz="3000" b="0" i="0" u="none" strike="noStrike" cap="none">
              <a:solidFill>
                <a:schemeClr val="lt1"/>
              </a:solidFill>
              <a:latin typeface="Times New Roman"/>
              <a:ea typeface="Times New Roman"/>
              <a:cs typeface="Times New Roman"/>
              <a:sym typeface="Times New Roman"/>
            </a:endParaRPr>
          </a:p>
        </p:txBody>
      </p:sp>
      <p:sp>
        <p:nvSpPr>
          <p:cNvPr id="184" name="Shape 184"/>
          <p:cNvSpPr txBox="1">
            <a:spLocks noGrp="1"/>
          </p:cNvSpPr>
          <p:nvPr>
            <p:ph type="body" idx="1"/>
          </p:nvPr>
        </p:nvSpPr>
        <p:spPr>
          <a:xfrm>
            <a:off x="701749" y="1117187"/>
            <a:ext cx="8358276" cy="3837600"/>
          </a:xfrm>
          <a:prstGeom prst="rect">
            <a:avLst/>
          </a:prstGeom>
          <a:noFill/>
          <a:ln>
            <a:noFill/>
          </a:ln>
        </p:spPr>
        <p:txBody>
          <a:bodyPr spcFirstLastPara="1" wrap="square" lIns="91425" tIns="91425" rIns="91425" bIns="91425" anchor="t" anchorCtr="0">
            <a:noAutofit/>
          </a:bodyPr>
          <a:lstStyle/>
          <a:p>
            <a:pPr marL="0" marR="0" lvl="0" indent="0" algn="l" rtl="0">
              <a:lnSpc>
                <a:spcPct val="200000"/>
              </a:lnSpc>
              <a:spcBef>
                <a:spcPts val="0"/>
              </a:spcBef>
              <a:spcAft>
                <a:spcPts val="0"/>
              </a:spcAft>
              <a:buClr>
                <a:schemeClr val="lt1"/>
              </a:buClr>
              <a:buSzPts val="1300"/>
              <a:buFont typeface="Lato"/>
              <a:buNone/>
            </a:pPr>
            <a:r>
              <a:rPr lang="en" sz="1400" b="0" i="0" u="none" strike="noStrike" cap="none">
                <a:solidFill>
                  <a:srgbClr val="FFFFFF"/>
                </a:solidFill>
                <a:latin typeface="Times New Roman"/>
                <a:ea typeface="Times New Roman"/>
                <a:cs typeface="Times New Roman"/>
                <a:sym typeface="Times New Roman"/>
              </a:rPr>
              <a:t>Design and development work has been split into 3 modules:</a:t>
            </a:r>
            <a:endParaRPr sz="1400" b="0" i="0" u="none" strike="noStrike" cap="none">
              <a:solidFill>
                <a:srgbClr val="FFFFFF"/>
              </a:solidFill>
              <a:latin typeface="Times New Roman"/>
              <a:ea typeface="Times New Roman"/>
              <a:cs typeface="Times New Roman"/>
              <a:sym typeface="Times New Roman"/>
            </a:endParaRPr>
          </a:p>
          <a:p>
            <a:pPr marL="457200" marR="0" lvl="0" indent="-304800" algn="l" rtl="0">
              <a:lnSpc>
                <a:spcPct val="200000"/>
              </a:lnSpc>
              <a:spcBef>
                <a:spcPts val="300"/>
              </a:spcBef>
              <a:spcAft>
                <a:spcPts val="0"/>
              </a:spcAft>
              <a:buClr>
                <a:schemeClr val="lt1"/>
              </a:buClr>
              <a:buSzPts val="1200"/>
              <a:buFont typeface="Times New Roman"/>
              <a:buChar char="➢"/>
            </a:pPr>
            <a:r>
              <a:rPr lang="en" sz="1400" b="0" i="0" u="none" strike="noStrike" cap="none">
                <a:solidFill>
                  <a:srgbClr val="FFFFFF"/>
                </a:solidFill>
                <a:latin typeface="Times New Roman"/>
                <a:ea typeface="Times New Roman"/>
                <a:cs typeface="Times New Roman"/>
                <a:sym typeface="Times New Roman"/>
              </a:rPr>
              <a:t>1. Metal Detector : </a:t>
            </a:r>
            <a:r>
              <a:rPr lang="en" sz="1400" b="0" i="0" u="none" strike="noStrike" cap="none">
                <a:solidFill>
                  <a:schemeClr val="lt1"/>
                </a:solidFill>
                <a:latin typeface="Times New Roman"/>
                <a:ea typeface="Times New Roman"/>
                <a:cs typeface="Times New Roman"/>
                <a:sym typeface="Times New Roman"/>
              </a:rPr>
              <a:t>Metal Detector is the inductive proximity sensor for detecting the metal items. Metal detector module upon identification of metal sends signals  in a serial fashion to the code deployed on  the arduino board  and LCD.</a:t>
            </a:r>
            <a:endParaRPr sz="1400" b="0" i="0" u="none" strike="noStrike" cap="none">
              <a:solidFill>
                <a:schemeClr val="lt1"/>
              </a:solidFill>
              <a:latin typeface="Times New Roman"/>
              <a:ea typeface="Times New Roman"/>
              <a:cs typeface="Times New Roman"/>
              <a:sym typeface="Times New Roman"/>
            </a:endParaRPr>
          </a:p>
          <a:p>
            <a:pPr marL="457200" marR="0" lvl="0" indent="-304800" algn="l" rtl="0">
              <a:lnSpc>
                <a:spcPct val="200000"/>
              </a:lnSpc>
              <a:spcBef>
                <a:spcPts val="300"/>
              </a:spcBef>
              <a:spcAft>
                <a:spcPts val="0"/>
              </a:spcAft>
              <a:buClr>
                <a:schemeClr val="lt1"/>
              </a:buClr>
              <a:buSzPts val="1200"/>
              <a:buFont typeface="Times New Roman"/>
              <a:buChar char="➢"/>
            </a:pPr>
            <a:r>
              <a:rPr lang="en" sz="1400" b="0" i="0" u="none" strike="noStrike" cap="none">
                <a:solidFill>
                  <a:srgbClr val="FFFFFF"/>
                </a:solidFill>
                <a:latin typeface="Times New Roman"/>
                <a:ea typeface="Times New Roman"/>
                <a:cs typeface="Times New Roman"/>
                <a:sym typeface="Times New Roman"/>
              </a:rPr>
              <a:t>2. Motion and RTC/Temperature Senor : </a:t>
            </a:r>
            <a:r>
              <a:rPr lang="en" sz="1400" b="0" i="0" u="none" strike="noStrike" cap="none">
                <a:solidFill>
                  <a:schemeClr val="lt1"/>
                </a:solidFill>
                <a:latin typeface="Times New Roman"/>
                <a:ea typeface="Times New Roman"/>
                <a:cs typeface="Times New Roman"/>
                <a:sym typeface="Times New Roman"/>
              </a:rPr>
              <a:t>Motion Detector  is an Ultrasonic sensor  to detect the motion of objects within proximity of 5cm to 15cm and sends serial signals to the arduino board that is programmed to  open /close the lid. This also uses Temperature sensor and Real Time Clock (RTC) </a:t>
            </a:r>
            <a:endParaRPr sz="1400" b="0" i="0" u="none" strike="noStrike" cap="none">
              <a:solidFill>
                <a:schemeClr val="lt1"/>
              </a:solidFill>
              <a:latin typeface="Times New Roman"/>
              <a:ea typeface="Times New Roman"/>
              <a:cs typeface="Times New Roman"/>
              <a:sym typeface="Times New Roman"/>
            </a:endParaRPr>
          </a:p>
          <a:p>
            <a:pPr marL="457200" marR="0" lvl="0" indent="-304800" algn="l" rtl="0">
              <a:lnSpc>
                <a:spcPct val="200000"/>
              </a:lnSpc>
              <a:spcBef>
                <a:spcPts val="300"/>
              </a:spcBef>
              <a:spcAft>
                <a:spcPts val="0"/>
              </a:spcAft>
              <a:buClr>
                <a:schemeClr val="lt1"/>
              </a:buClr>
              <a:buSzPts val="1200"/>
              <a:buFont typeface="Times New Roman"/>
              <a:buChar char="➢"/>
            </a:pPr>
            <a:r>
              <a:rPr lang="en" sz="1400" b="0" i="0" u="none" strike="noStrike" cap="none">
                <a:solidFill>
                  <a:srgbClr val="FFFFFF"/>
                </a:solidFill>
                <a:latin typeface="Times New Roman"/>
                <a:ea typeface="Times New Roman"/>
                <a:cs typeface="Times New Roman"/>
                <a:sym typeface="Times New Roman"/>
              </a:rPr>
              <a:t>3. Display Panel : </a:t>
            </a:r>
            <a:r>
              <a:rPr lang="en" sz="1400" b="0" i="0" u="none" strike="noStrike" cap="none">
                <a:solidFill>
                  <a:schemeClr val="lt1"/>
                </a:solidFill>
                <a:latin typeface="Times New Roman"/>
                <a:ea typeface="Times New Roman"/>
                <a:cs typeface="Times New Roman"/>
                <a:sym typeface="Times New Roman"/>
              </a:rPr>
              <a:t>Based on signals received from metal detector module Liquid Crystal Display (LCD) panel  displays “Please Recycle!” prompts, if metal is detected and produces buzzing sound.</a:t>
            </a:r>
            <a:endParaRPr sz="1400" b="0" i="0" u="none" strike="noStrike" cap="none">
              <a:solidFill>
                <a:srgbClr val="FFFFFF"/>
              </a:solidFill>
              <a:latin typeface="Lato"/>
              <a:ea typeface="Lato"/>
              <a:cs typeface="Lato"/>
              <a:sym typeface="Lato"/>
            </a:endParaRPr>
          </a:p>
        </p:txBody>
      </p:sp>
      <p:pic>
        <p:nvPicPr>
          <p:cNvPr id="185" name="Shape 185"/>
          <p:cNvPicPr preferRelativeResize="0"/>
          <p:nvPr/>
        </p:nvPicPr>
        <p:blipFill rotWithShape="1">
          <a:blip r:embed="rId3">
            <a:alphaModFix/>
          </a:blip>
          <a:srcRect/>
          <a:stretch/>
        </p:blipFill>
        <p:spPr>
          <a:xfrm>
            <a:off x="6795381" y="14176"/>
            <a:ext cx="2335433" cy="80072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83"/>
                                        </p:tgtEl>
                                        <p:attrNameLst>
                                          <p:attrName>style.visibility</p:attrName>
                                        </p:attrNameLst>
                                      </p:cBhvr>
                                      <p:to>
                                        <p:strVal val="visible"/>
                                      </p:to>
                                    </p:set>
                                    <p:anim calcmode="lin" valueType="num">
                                      <p:cBhvr additive="base">
                                        <p:cTn id="7" dur="1000"/>
                                        <p:tgtEl>
                                          <p:spTgt spid="183"/>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84"/>
                                        </p:tgtEl>
                                        <p:attrNameLst>
                                          <p:attrName>style.visibility</p:attrName>
                                        </p:attrNameLst>
                                      </p:cBhvr>
                                      <p:to>
                                        <p:strVal val="visible"/>
                                      </p:to>
                                    </p:set>
                                    <p:anim calcmode="lin" valueType="num">
                                      <p:cBhvr additive="base">
                                        <p:cTn id="12" dur="1000"/>
                                        <p:tgtEl>
                                          <p:spTgt spid="18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Shape 190"/>
          <p:cNvSpPr txBox="1">
            <a:spLocks noGrp="1"/>
          </p:cNvSpPr>
          <p:nvPr>
            <p:ph type="title"/>
          </p:nvPr>
        </p:nvSpPr>
        <p:spPr>
          <a:xfrm>
            <a:off x="1268111" y="122750"/>
            <a:ext cx="7038900" cy="914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lt1"/>
              </a:buClr>
              <a:buSzPts val="2400"/>
              <a:buFont typeface="Montserrat"/>
              <a:buNone/>
            </a:pPr>
            <a:r>
              <a:rPr lang="en" sz="3000" b="0" i="0" u="none" strike="noStrike" cap="none">
                <a:solidFill>
                  <a:srgbClr val="FFFFFF"/>
                </a:solidFill>
                <a:latin typeface="Times New Roman"/>
                <a:ea typeface="Times New Roman"/>
                <a:cs typeface="Times New Roman"/>
                <a:sym typeface="Times New Roman"/>
              </a:rPr>
              <a:t>R</a:t>
            </a:r>
            <a:r>
              <a:rPr lang="en" sz="3000" b="0" i="0" u="none" strike="noStrike" cap="none" baseline="30000">
                <a:solidFill>
                  <a:srgbClr val="FFFFFF"/>
                </a:solidFill>
                <a:latin typeface="Times New Roman"/>
                <a:ea typeface="Times New Roman"/>
                <a:cs typeface="Times New Roman"/>
                <a:sym typeface="Times New Roman"/>
              </a:rPr>
              <a:t>3</a:t>
            </a:r>
            <a:r>
              <a:rPr lang="en" sz="3000" b="0" i="0" u="none" strike="noStrike" cap="none">
                <a:solidFill>
                  <a:schemeClr val="lt1"/>
                </a:solidFill>
                <a:latin typeface="Times New Roman"/>
                <a:ea typeface="Times New Roman"/>
                <a:cs typeface="Times New Roman"/>
                <a:sym typeface="Times New Roman"/>
              </a:rPr>
              <a:t> Flow Diagram </a:t>
            </a:r>
            <a:endParaRPr sz="3000" b="0" i="0" u="none" strike="noStrike" cap="none">
              <a:solidFill>
                <a:schemeClr val="lt1"/>
              </a:solidFill>
              <a:latin typeface="Times New Roman"/>
              <a:ea typeface="Times New Roman"/>
              <a:cs typeface="Times New Roman"/>
              <a:sym typeface="Times New Roman"/>
            </a:endParaRPr>
          </a:p>
        </p:txBody>
      </p:sp>
      <p:pic>
        <p:nvPicPr>
          <p:cNvPr id="191" name="Shape 191"/>
          <p:cNvPicPr preferRelativeResize="0"/>
          <p:nvPr/>
        </p:nvPicPr>
        <p:blipFill rotWithShape="1">
          <a:blip r:embed="rId3">
            <a:alphaModFix/>
          </a:blip>
          <a:srcRect/>
          <a:stretch/>
        </p:blipFill>
        <p:spPr>
          <a:xfrm>
            <a:off x="1174685" y="1004225"/>
            <a:ext cx="7593616" cy="4016525"/>
          </a:xfrm>
          <a:prstGeom prst="rect">
            <a:avLst/>
          </a:prstGeom>
          <a:noFill/>
          <a:ln>
            <a:noFill/>
          </a:ln>
        </p:spPr>
      </p:pic>
      <p:pic>
        <p:nvPicPr>
          <p:cNvPr id="192" name="Shape 192"/>
          <p:cNvPicPr preferRelativeResize="0"/>
          <p:nvPr/>
        </p:nvPicPr>
        <p:blipFill rotWithShape="1">
          <a:blip r:embed="rId4">
            <a:alphaModFix/>
          </a:blip>
          <a:srcRect/>
          <a:stretch/>
        </p:blipFill>
        <p:spPr>
          <a:xfrm>
            <a:off x="6795381" y="14176"/>
            <a:ext cx="2335433" cy="80072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90"/>
                                        </p:tgtEl>
                                        <p:attrNameLst>
                                          <p:attrName>style.visibility</p:attrName>
                                        </p:attrNameLst>
                                      </p:cBhvr>
                                      <p:to>
                                        <p:strVal val="visible"/>
                                      </p:to>
                                    </p:set>
                                    <p:anim calcmode="lin" valueType="num">
                                      <p:cBhvr additive="base">
                                        <p:cTn id="7" dur="1000"/>
                                        <p:tgtEl>
                                          <p:spTgt spid="19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Shape 197"/>
          <p:cNvSpPr txBox="1">
            <a:spLocks noGrp="1"/>
          </p:cNvSpPr>
          <p:nvPr>
            <p:ph type="title"/>
          </p:nvPr>
        </p:nvSpPr>
        <p:spPr>
          <a:xfrm>
            <a:off x="1297500" y="216541"/>
            <a:ext cx="7038900" cy="914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lt1"/>
              </a:buClr>
              <a:buSzPts val="2400"/>
              <a:buFont typeface="Montserrat"/>
              <a:buNone/>
            </a:pPr>
            <a:r>
              <a:rPr lang="en" sz="3000" b="0" i="0" u="none" strike="noStrike" cap="none">
                <a:solidFill>
                  <a:schemeClr val="lt1"/>
                </a:solidFill>
                <a:latin typeface="Times New Roman"/>
                <a:ea typeface="Times New Roman"/>
                <a:cs typeface="Times New Roman"/>
                <a:sym typeface="Times New Roman"/>
              </a:rPr>
              <a:t>Materials Needed</a:t>
            </a:r>
            <a:r>
              <a:rPr lang="en" sz="3000" b="0" i="0" u="sng" strike="noStrike" cap="none">
                <a:solidFill>
                  <a:schemeClr val="lt1"/>
                </a:solidFill>
                <a:latin typeface="Times New Roman"/>
                <a:ea typeface="Times New Roman"/>
                <a:cs typeface="Times New Roman"/>
                <a:sym typeface="Times New Roman"/>
              </a:rPr>
              <a:t> </a:t>
            </a:r>
            <a:endParaRPr sz="3000" b="0" i="0" u="sng" strike="noStrike" cap="none">
              <a:solidFill>
                <a:schemeClr val="lt1"/>
              </a:solidFill>
              <a:latin typeface="Times New Roman"/>
              <a:ea typeface="Times New Roman"/>
              <a:cs typeface="Times New Roman"/>
              <a:sym typeface="Times New Roman"/>
            </a:endParaRPr>
          </a:p>
        </p:txBody>
      </p:sp>
      <p:sp>
        <p:nvSpPr>
          <p:cNvPr id="198" name="Shape 198"/>
          <p:cNvSpPr txBox="1">
            <a:spLocks noGrp="1"/>
          </p:cNvSpPr>
          <p:nvPr>
            <p:ph type="body" idx="1"/>
          </p:nvPr>
        </p:nvSpPr>
        <p:spPr>
          <a:xfrm>
            <a:off x="1297500" y="1030592"/>
            <a:ext cx="7260900" cy="3839120"/>
          </a:xfrm>
          <a:prstGeom prst="rect">
            <a:avLst/>
          </a:prstGeom>
          <a:noFill/>
          <a:ln>
            <a:noFill/>
          </a:ln>
        </p:spPr>
        <p:txBody>
          <a:bodyPr spcFirstLastPara="1" wrap="square" lIns="91425" tIns="91425" rIns="91425" bIns="91425" anchor="t" anchorCtr="0">
            <a:noAutofit/>
          </a:bodyPr>
          <a:lstStyle/>
          <a:p>
            <a:pPr marL="0" marR="0" lvl="0" indent="0" algn="l" rtl="0">
              <a:lnSpc>
                <a:spcPct val="200000"/>
              </a:lnSpc>
              <a:spcBef>
                <a:spcPts val="0"/>
              </a:spcBef>
              <a:spcAft>
                <a:spcPts val="0"/>
              </a:spcAft>
              <a:buClr>
                <a:schemeClr val="lt1"/>
              </a:buClr>
              <a:buSzPts val="1300"/>
              <a:buFont typeface="Lato"/>
              <a:buNone/>
            </a:pPr>
            <a:r>
              <a:rPr lang="en" sz="1400" b="1" i="0" u="none" strike="noStrike" cap="none">
                <a:solidFill>
                  <a:srgbClr val="FFFFFF"/>
                </a:solidFill>
                <a:latin typeface="Times New Roman"/>
                <a:ea typeface="Times New Roman"/>
                <a:cs typeface="Times New Roman"/>
                <a:sym typeface="Times New Roman"/>
              </a:rPr>
              <a:t>Materials Finalized:  </a:t>
            </a:r>
            <a:endParaRPr sz="1400" b="1" i="0" u="none" strike="noStrike" cap="none">
              <a:solidFill>
                <a:srgbClr val="FFFFFF"/>
              </a:solidFill>
              <a:latin typeface="Times New Roman"/>
              <a:ea typeface="Times New Roman"/>
              <a:cs typeface="Times New Roman"/>
              <a:sym typeface="Times New Roman"/>
            </a:endParaRPr>
          </a:p>
          <a:p>
            <a:pPr marL="457200" marR="0" lvl="0" indent="-304800" algn="l" rtl="0">
              <a:lnSpc>
                <a:spcPct val="200000"/>
              </a:lnSpc>
              <a:spcBef>
                <a:spcPts val="300"/>
              </a:spcBef>
              <a:spcAft>
                <a:spcPts val="0"/>
              </a:spcAft>
              <a:buClr>
                <a:srgbClr val="FFFFFF"/>
              </a:buClr>
              <a:buSzPts val="1200"/>
              <a:buFont typeface="Times New Roman"/>
              <a:buChar char="-"/>
            </a:pPr>
            <a:r>
              <a:rPr lang="en" sz="1400" b="0" i="0" u="none" strike="noStrike" cap="none">
                <a:solidFill>
                  <a:srgbClr val="FFFFFF"/>
                </a:solidFill>
                <a:latin typeface="Times New Roman"/>
                <a:ea typeface="Times New Roman"/>
                <a:cs typeface="Times New Roman"/>
                <a:sym typeface="Times New Roman"/>
              </a:rPr>
              <a:t>1 Arduino Mega ATmega2560                                                   -       </a:t>
            </a:r>
            <a:r>
              <a:rPr lang="en" sz="1400" b="0" i="0" u="none" strike="noStrike" cap="none">
                <a:solidFill>
                  <a:schemeClr val="lt1"/>
                </a:solidFill>
                <a:latin typeface="Times New Roman"/>
                <a:ea typeface="Times New Roman"/>
                <a:cs typeface="Times New Roman"/>
                <a:sym typeface="Times New Roman"/>
              </a:rPr>
              <a:t>1 Battery holder</a:t>
            </a:r>
            <a:endParaRPr sz="1400" b="0" i="0" u="none" strike="noStrike" cap="none">
              <a:solidFill>
                <a:srgbClr val="FFFFFF"/>
              </a:solidFill>
              <a:latin typeface="Times New Roman"/>
              <a:ea typeface="Times New Roman"/>
              <a:cs typeface="Times New Roman"/>
              <a:sym typeface="Times New Roman"/>
            </a:endParaRPr>
          </a:p>
          <a:p>
            <a:pPr marL="457200" marR="0" lvl="0" indent="-304800" algn="l" rtl="0">
              <a:lnSpc>
                <a:spcPct val="200000"/>
              </a:lnSpc>
              <a:spcBef>
                <a:spcPts val="0"/>
              </a:spcBef>
              <a:spcAft>
                <a:spcPts val="0"/>
              </a:spcAft>
              <a:buClr>
                <a:srgbClr val="FFFFFF"/>
              </a:buClr>
              <a:buSzPts val="1200"/>
              <a:buFont typeface="Times New Roman"/>
              <a:buChar char="-"/>
            </a:pPr>
            <a:r>
              <a:rPr lang="en" sz="1400" b="0" i="0" u="none" strike="noStrike" cap="none">
                <a:solidFill>
                  <a:srgbClr val="FFFFFF"/>
                </a:solidFill>
                <a:latin typeface="Times New Roman"/>
                <a:ea typeface="Times New Roman"/>
                <a:cs typeface="Times New Roman"/>
                <a:sym typeface="Times New Roman"/>
              </a:rPr>
              <a:t>1 Inductive Proximity Sensor( NPN type)                                 -	1 Trash bin for 						prototype</a:t>
            </a:r>
            <a:endParaRPr sz="1400" b="0" i="0" u="none" strike="noStrike" cap="none">
              <a:solidFill>
                <a:srgbClr val="FFFFFF"/>
              </a:solidFill>
              <a:latin typeface="Times New Roman"/>
              <a:ea typeface="Times New Roman"/>
              <a:cs typeface="Times New Roman"/>
              <a:sym typeface="Times New Roman"/>
            </a:endParaRPr>
          </a:p>
          <a:p>
            <a:pPr marL="457200" marR="0" lvl="0" indent="-304800" algn="l" rtl="0">
              <a:lnSpc>
                <a:spcPct val="200000"/>
              </a:lnSpc>
              <a:spcBef>
                <a:spcPts val="0"/>
              </a:spcBef>
              <a:spcAft>
                <a:spcPts val="0"/>
              </a:spcAft>
              <a:buClr>
                <a:srgbClr val="FFFFFF"/>
              </a:buClr>
              <a:buSzPts val="1200"/>
              <a:buFont typeface="Times New Roman"/>
              <a:buChar char="-"/>
            </a:pPr>
            <a:r>
              <a:rPr lang="en" sz="1400" b="0" i="0" u="none" strike="noStrike" cap="none">
                <a:solidFill>
                  <a:srgbClr val="FFFFFF"/>
                </a:solidFill>
                <a:latin typeface="Times New Roman"/>
                <a:ea typeface="Times New Roman"/>
                <a:cs typeface="Times New Roman"/>
                <a:sym typeface="Times New Roman"/>
              </a:rPr>
              <a:t>1 Ultrasonic Sensor (HC-SR04)                                                 -	</a:t>
            </a:r>
            <a:r>
              <a:rPr lang="en" sz="1400" b="0" i="0" u="none" strike="noStrike" cap="none">
                <a:solidFill>
                  <a:schemeClr val="lt1"/>
                </a:solidFill>
                <a:latin typeface="Times New Roman"/>
                <a:ea typeface="Times New Roman"/>
                <a:cs typeface="Times New Roman"/>
                <a:sym typeface="Times New Roman"/>
              </a:rPr>
              <a:t>1 Buzzer </a:t>
            </a:r>
            <a:endParaRPr sz="1400" b="0" i="0" u="none" strike="noStrike" cap="none">
              <a:solidFill>
                <a:srgbClr val="FFFFFF"/>
              </a:solidFill>
              <a:latin typeface="Times New Roman"/>
              <a:ea typeface="Times New Roman"/>
              <a:cs typeface="Times New Roman"/>
              <a:sym typeface="Times New Roman"/>
            </a:endParaRPr>
          </a:p>
          <a:p>
            <a:pPr marL="457200" marR="0" lvl="0" indent="-304800" algn="l" rtl="0">
              <a:lnSpc>
                <a:spcPct val="200000"/>
              </a:lnSpc>
              <a:spcBef>
                <a:spcPts val="0"/>
              </a:spcBef>
              <a:spcAft>
                <a:spcPts val="0"/>
              </a:spcAft>
              <a:buClr>
                <a:srgbClr val="FFFFFF"/>
              </a:buClr>
              <a:buSzPts val="1200"/>
              <a:buFont typeface="Times New Roman"/>
              <a:buChar char="-"/>
            </a:pPr>
            <a:r>
              <a:rPr lang="en" sz="1400" b="0" i="0" u="none" strike="noStrike" cap="none">
                <a:solidFill>
                  <a:srgbClr val="FFFFFF"/>
                </a:solidFill>
                <a:latin typeface="Times New Roman"/>
                <a:ea typeface="Times New Roman"/>
                <a:cs typeface="Times New Roman"/>
                <a:sym typeface="Times New Roman"/>
              </a:rPr>
              <a:t>1 Liquid Crystal Display (HC1624 LCD)                                  -	1 DC Servo (55g)</a:t>
            </a:r>
            <a:endParaRPr sz="1400" b="0" i="0" u="none" strike="noStrike" cap="none">
              <a:solidFill>
                <a:srgbClr val="FFFFFF"/>
              </a:solidFill>
              <a:latin typeface="Times New Roman"/>
              <a:ea typeface="Times New Roman"/>
              <a:cs typeface="Times New Roman"/>
              <a:sym typeface="Times New Roman"/>
            </a:endParaRPr>
          </a:p>
          <a:p>
            <a:pPr marL="457200" marR="0" lvl="0" indent="-304800" algn="l" rtl="0">
              <a:lnSpc>
                <a:spcPct val="200000"/>
              </a:lnSpc>
              <a:spcBef>
                <a:spcPts val="0"/>
              </a:spcBef>
              <a:spcAft>
                <a:spcPts val="0"/>
              </a:spcAft>
              <a:buClr>
                <a:srgbClr val="FFFFFF"/>
              </a:buClr>
              <a:buSzPts val="1200"/>
              <a:buFont typeface="Times New Roman"/>
              <a:buChar char="-"/>
            </a:pPr>
            <a:r>
              <a:rPr lang="en" sz="1400" b="0" i="0" u="none" strike="noStrike" cap="none">
                <a:solidFill>
                  <a:srgbClr val="FFFFFF"/>
                </a:solidFill>
                <a:latin typeface="Times New Roman"/>
                <a:ea typeface="Times New Roman"/>
                <a:cs typeface="Times New Roman"/>
                <a:sym typeface="Times New Roman"/>
              </a:rPr>
              <a:t>1 Device holding box	                                                 -	</a:t>
            </a:r>
            <a:r>
              <a:rPr lang="en" sz="1400" b="0" i="0" u="none" strike="noStrike" cap="none">
                <a:solidFill>
                  <a:schemeClr val="lt1"/>
                </a:solidFill>
                <a:latin typeface="Times New Roman"/>
                <a:ea typeface="Times New Roman"/>
                <a:cs typeface="Times New Roman"/>
                <a:sym typeface="Times New Roman"/>
              </a:rPr>
              <a:t>6V (four AA battries)</a:t>
            </a:r>
            <a:endParaRPr sz="1400" b="0" i="0" u="none" strike="noStrike" cap="none">
              <a:solidFill>
                <a:srgbClr val="FFFFFF"/>
              </a:solidFill>
              <a:latin typeface="Times New Roman"/>
              <a:ea typeface="Times New Roman"/>
              <a:cs typeface="Times New Roman"/>
              <a:sym typeface="Times New Roman"/>
            </a:endParaRPr>
          </a:p>
          <a:p>
            <a:pPr marL="457200" marR="0" lvl="0" indent="-304800" algn="l" rtl="0">
              <a:lnSpc>
                <a:spcPct val="200000"/>
              </a:lnSpc>
              <a:spcBef>
                <a:spcPts val="0"/>
              </a:spcBef>
              <a:spcAft>
                <a:spcPts val="0"/>
              </a:spcAft>
              <a:buClr>
                <a:srgbClr val="FFFFFF"/>
              </a:buClr>
              <a:buSzPts val="1200"/>
              <a:buFont typeface="Times New Roman"/>
              <a:buChar char="-"/>
            </a:pPr>
            <a:r>
              <a:rPr lang="en" sz="1400" b="0" i="0" u="none" strike="noStrike" cap="none">
                <a:solidFill>
                  <a:srgbClr val="FFFFFF"/>
                </a:solidFill>
                <a:latin typeface="Times New Roman"/>
                <a:ea typeface="Times New Roman"/>
                <a:cs typeface="Times New Roman"/>
                <a:sym typeface="Times New Roman"/>
              </a:rPr>
              <a:t>1 RTC and Temperature Sensor (DS3231)                                 -	Miscellaneous                                     </a:t>
            </a:r>
            <a:endParaRPr sz="1400" b="0" i="0" u="none" strike="noStrike" cap="none">
              <a:solidFill>
                <a:srgbClr val="FFFFFF"/>
              </a:solidFill>
              <a:latin typeface="Times New Roman"/>
              <a:ea typeface="Times New Roman"/>
              <a:cs typeface="Times New Roman"/>
              <a:sym typeface="Times New Roman"/>
            </a:endParaRPr>
          </a:p>
          <a:p>
            <a:pPr marL="0" marR="0" lvl="0" indent="0" algn="l" rtl="0">
              <a:lnSpc>
                <a:spcPct val="200000"/>
              </a:lnSpc>
              <a:spcBef>
                <a:spcPts val="300"/>
              </a:spcBef>
              <a:spcAft>
                <a:spcPts val="0"/>
              </a:spcAft>
              <a:buClr>
                <a:schemeClr val="lt1"/>
              </a:buClr>
              <a:buSzPts val="1300"/>
              <a:buFont typeface="Lato"/>
              <a:buNone/>
            </a:pPr>
            <a:endParaRPr sz="1400" b="0" i="0" u="none" strike="noStrike" cap="none">
              <a:solidFill>
                <a:srgbClr val="FFFFFF"/>
              </a:solidFill>
              <a:latin typeface="Times New Roman"/>
              <a:ea typeface="Times New Roman"/>
              <a:cs typeface="Times New Roman"/>
              <a:sym typeface="Times New Roman"/>
            </a:endParaRPr>
          </a:p>
          <a:p>
            <a:pPr marL="0" marR="0" lvl="0" indent="0" algn="l" rtl="0">
              <a:lnSpc>
                <a:spcPct val="115000"/>
              </a:lnSpc>
              <a:spcBef>
                <a:spcPts val="300"/>
              </a:spcBef>
              <a:spcAft>
                <a:spcPts val="1600"/>
              </a:spcAft>
              <a:buClr>
                <a:schemeClr val="lt1"/>
              </a:buClr>
              <a:buSzPts val="1300"/>
              <a:buFont typeface="Lato"/>
              <a:buNone/>
            </a:pPr>
            <a:endParaRPr sz="1400" b="0" i="0" u="none" strike="noStrike" cap="none">
              <a:solidFill>
                <a:srgbClr val="FFFFFF"/>
              </a:solidFill>
              <a:latin typeface="Lato"/>
              <a:ea typeface="Lato"/>
              <a:cs typeface="Lato"/>
              <a:sym typeface="Lato"/>
            </a:endParaRPr>
          </a:p>
        </p:txBody>
      </p:sp>
      <p:pic>
        <p:nvPicPr>
          <p:cNvPr id="199" name="Shape 199"/>
          <p:cNvPicPr preferRelativeResize="0"/>
          <p:nvPr/>
        </p:nvPicPr>
        <p:blipFill rotWithShape="1">
          <a:blip r:embed="rId3">
            <a:alphaModFix/>
          </a:blip>
          <a:srcRect/>
          <a:stretch/>
        </p:blipFill>
        <p:spPr>
          <a:xfrm>
            <a:off x="6795381" y="14176"/>
            <a:ext cx="2335433" cy="80072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97"/>
                                        </p:tgtEl>
                                        <p:attrNameLst>
                                          <p:attrName>style.visibility</p:attrName>
                                        </p:attrNameLst>
                                      </p:cBhvr>
                                      <p:to>
                                        <p:strVal val="visible"/>
                                      </p:to>
                                    </p:set>
                                    <p:anim calcmode="lin" valueType="num">
                                      <p:cBhvr additive="base">
                                        <p:cTn id="7" dur="1000"/>
                                        <p:tgtEl>
                                          <p:spTgt spid="197"/>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98"/>
                                        </p:tgtEl>
                                        <p:attrNameLst>
                                          <p:attrName>style.visibility</p:attrName>
                                        </p:attrNameLst>
                                      </p:cBhvr>
                                      <p:to>
                                        <p:strVal val="visible"/>
                                      </p:to>
                                    </p:set>
                                    <p:anim calcmode="lin" valueType="num">
                                      <p:cBhvr additive="base">
                                        <p:cTn id="12" dur="1000"/>
                                        <p:tgtEl>
                                          <p:spTgt spid="19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1246</Words>
  <Application>Microsoft Office PowerPoint</Application>
  <PresentationFormat>On-screen Show (16:9)</PresentationFormat>
  <Paragraphs>137</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Montserrat</vt:lpstr>
      <vt:lpstr>Lato</vt:lpstr>
      <vt:lpstr>Roboto</vt:lpstr>
      <vt:lpstr>Times New Roman</vt:lpstr>
      <vt:lpstr>Focus</vt:lpstr>
      <vt:lpstr>PowerPoint Presentation</vt:lpstr>
      <vt:lpstr>Project Objective</vt:lpstr>
      <vt:lpstr>About Our Client Gemma Evans</vt:lpstr>
      <vt:lpstr>Client Requirements</vt:lpstr>
      <vt:lpstr>Engineering Design Process</vt:lpstr>
      <vt:lpstr>Major challenges and correlating  solutions</vt:lpstr>
      <vt:lpstr>           Modules Implementation</vt:lpstr>
      <vt:lpstr>R3 Flow Diagram </vt:lpstr>
      <vt:lpstr>Materials Needed </vt:lpstr>
      <vt:lpstr>Prototype Demonstration</vt:lpstr>
      <vt:lpstr>Testing approach and Results </vt:lpstr>
      <vt:lpstr>PowerPoint Presentation</vt:lpstr>
      <vt:lpstr>Test Data and Graphs for Non-Metal</vt:lpstr>
      <vt:lpstr>    Test Data and Graphs for Metal</vt:lpstr>
      <vt:lpstr>Conclusion</vt:lpstr>
      <vt:lpstr>Next Steps / Recommendations</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NagendraPrakash Karri</dc:creator>
  <cp:lastModifiedBy>NagendraPrakash Karri</cp:lastModifiedBy>
  <cp:revision>1</cp:revision>
  <dcterms:modified xsi:type="dcterms:W3CDTF">2018-06-19T12:49:10Z</dcterms:modified>
</cp:coreProperties>
</file>